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16"/>
  </p:notesMasterIdLst>
  <p:handoutMasterIdLst>
    <p:handoutMasterId r:id="rId17"/>
  </p:handoutMasterIdLst>
  <p:sldIdLst>
    <p:sldId id="295" r:id="rId5"/>
    <p:sldId id="296" r:id="rId6"/>
    <p:sldId id="307" r:id="rId7"/>
    <p:sldId id="304" r:id="rId8"/>
    <p:sldId id="308" r:id="rId9"/>
    <p:sldId id="294" r:id="rId10"/>
    <p:sldId id="311" r:id="rId11"/>
    <p:sldId id="299" r:id="rId12"/>
    <p:sldId id="300" r:id="rId13"/>
    <p:sldId id="306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142F05-2856-42BE-A4AE-E03FD5A57283}">
          <p14:sldIdLst>
            <p14:sldId id="295"/>
            <p14:sldId id="296"/>
          </p14:sldIdLst>
        </p14:section>
        <p14:section name="Untitled Section" id="{33986F0E-1AC2-4125-A91E-0A0983365A54}">
          <p14:sldIdLst>
            <p14:sldId id="307"/>
            <p14:sldId id="304"/>
            <p14:sldId id="308"/>
            <p14:sldId id="294"/>
            <p14:sldId id="311"/>
            <p14:sldId id="299"/>
            <p14:sldId id="300"/>
            <p14:sldId id="306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D0AAE7-7546-40AF-ACBE-641D6AD5B9F4}" v="106" dt="2025-02-14T03:01:56.896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1293" autoAdjust="0"/>
  </p:normalViewPr>
  <p:slideViewPr>
    <p:cSldViewPr snapToGrid="0">
      <p:cViewPr varScale="1">
        <p:scale>
          <a:sx n="101" d="100"/>
          <a:sy n="101" d="100"/>
        </p:scale>
        <p:origin x="844" y="292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ra George" userId="20c03ba3cc67f65f" providerId="LiveId" clId="{4DD0AAE7-7546-40AF-ACBE-641D6AD5B9F4}"/>
    <pc:docChg chg="undo custSel addSld delSld modSld sldOrd modSection">
      <pc:chgData name="Alexandra George" userId="20c03ba3cc67f65f" providerId="LiveId" clId="{4DD0AAE7-7546-40AF-ACBE-641D6AD5B9F4}" dt="2025-02-14T03:08:16.709" v="857" actId="20577"/>
      <pc:docMkLst>
        <pc:docMk/>
      </pc:docMkLst>
      <pc:sldChg chg="addSp delSp modSp mod setBg setClrOvrMap">
        <pc:chgData name="Alexandra George" userId="20c03ba3cc67f65f" providerId="LiveId" clId="{4DD0AAE7-7546-40AF-ACBE-641D6AD5B9F4}" dt="2025-02-14T03:08:16.709" v="857" actId="20577"/>
        <pc:sldMkLst>
          <pc:docMk/>
          <pc:sldMk cId="2651670235" sldId="294"/>
        </pc:sldMkLst>
        <pc:spChg chg="mod">
          <ac:chgData name="Alexandra George" userId="20c03ba3cc67f65f" providerId="LiveId" clId="{4DD0AAE7-7546-40AF-ACBE-641D6AD5B9F4}" dt="2025-02-14T03:02:43.006" v="814" actId="26606"/>
          <ac:spMkLst>
            <pc:docMk/>
            <pc:sldMk cId="2651670235" sldId="294"/>
            <ac:spMk id="2" creationId="{5E891CDF-C16E-D9FB-0490-6752F3BAC257}"/>
          </ac:spMkLst>
        </pc:spChg>
        <pc:spChg chg="add mod">
          <ac:chgData name="Alexandra George" userId="20c03ba3cc67f65f" providerId="LiveId" clId="{4DD0AAE7-7546-40AF-ACBE-641D6AD5B9F4}" dt="2025-02-14T03:08:16.709" v="857" actId="20577"/>
          <ac:spMkLst>
            <pc:docMk/>
            <pc:sldMk cId="2651670235" sldId="294"/>
            <ac:spMk id="6" creationId="{25C98050-2931-371F-3F0E-8FB3261A8FD9}"/>
          </ac:spMkLst>
        </pc:spChg>
        <pc:spChg chg="add del mod">
          <ac:chgData name="Alexandra George" userId="20c03ba3cc67f65f" providerId="LiveId" clId="{4DD0AAE7-7546-40AF-ACBE-641D6AD5B9F4}" dt="2025-02-14T03:02:43.006" v="814" actId="26606"/>
          <ac:spMkLst>
            <pc:docMk/>
            <pc:sldMk cId="2651670235" sldId="294"/>
            <ac:spMk id="10" creationId="{C68969F5-0A5F-17D5-AC7D-D051CF5A28E4}"/>
          </ac:spMkLst>
        </pc:spChg>
        <pc:spChg chg="add del mod">
          <ac:chgData name="Alexandra George" userId="20c03ba3cc67f65f" providerId="LiveId" clId="{4DD0AAE7-7546-40AF-ACBE-641D6AD5B9F4}" dt="2025-02-14T03:08:04.932" v="850" actId="1076"/>
          <ac:spMkLst>
            <pc:docMk/>
            <pc:sldMk cId="2651670235" sldId="294"/>
            <ac:spMk id="14" creationId="{A62487BA-A729-66D0-A951-E2D86F6CF077}"/>
          </ac:spMkLst>
        </pc:spChg>
        <pc:spChg chg="add del">
          <ac:chgData name="Alexandra George" userId="20c03ba3cc67f65f" providerId="LiveId" clId="{4DD0AAE7-7546-40AF-ACBE-641D6AD5B9F4}" dt="2025-02-14T03:02:43.006" v="814" actId="26606"/>
          <ac:spMkLst>
            <pc:docMk/>
            <pc:sldMk cId="2651670235" sldId="294"/>
            <ac:spMk id="20" creationId="{416A0E3C-60E6-4F39-BC55-5F7C224E1F7C}"/>
          </ac:spMkLst>
        </pc:spChg>
        <pc:spChg chg="add del">
          <ac:chgData name="Alexandra George" userId="20c03ba3cc67f65f" providerId="LiveId" clId="{4DD0AAE7-7546-40AF-ACBE-641D6AD5B9F4}" dt="2025-02-14T03:02:43.006" v="814" actId="26606"/>
          <ac:spMkLst>
            <pc:docMk/>
            <pc:sldMk cId="2651670235" sldId="294"/>
            <ac:spMk id="24" creationId="{103E59AE-44F8-4FB9-BF05-C888FE3E1DFA}"/>
          </ac:spMkLst>
        </pc:spChg>
        <pc:spChg chg="add del">
          <ac:chgData name="Alexandra George" userId="20c03ba3cc67f65f" providerId="LiveId" clId="{4DD0AAE7-7546-40AF-ACBE-641D6AD5B9F4}" dt="2025-02-14T03:02:43.006" v="814" actId="26606"/>
          <ac:spMkLst>
            <pc:docMk/>
            <pc:sldMk cId="2651670235" sldId="294"/>
            <ac:spMk id="28" creationId="{8B6B14AE-589A-45CC-A30D-41995FC1F8BA}"/>
          </ac:spMkLst>
        </pc:spChg>
        <pc:graphicFrameChg chg="add del">
          <ac:chgData name="Alexandra George" userId="20c03ba3cc67f65f" providerId="LiveId" clId="{4DD0AAE7-7546-40AF-ACBE-641D6AD5B9F4}" dt="2025-02-14T03:02:43.006" v="814" actId="26606"/>
          <ac:graphicFrameMkLst>
            <pc:docMk/>
            <pc:sldMk cId="2651670235" sldId="294"/>
            <ac:graphicFrameMk id="16" creationId="{2089894D-BD12-B91F-D651-6665CDBC2328}"/>
          </ac:graphicFrameMkLst>
        </pc:graphicFrameChg>
        <pc:picChg chg="add del mod">
          <ac:chgData name="Alexandra George" userId="20c03ba3cc67f65f" providerId="LiveId" clId="{4DD0AAE7-7546-40AF-ACBE-641D6AD5B9F4}" dt="2025-02-14T03:01:51.155" v="810" actId="478"/>
          <ac:picMkLst>
            <pc:docMk/>
            <pc:sldMk cId="2651670235" sldId="294"/>
            <ac:picMk id="3" creationId="{E2C88344-A7A6-DB78-991B-C6830C7F8325}"/>
          </ac:picMkLst>
        </pc:picChg>
        <pc:picChg chg="add del mod">
          <ac:chgData name="Alexandra George" userId="20c03ba3cc67f65f" providerId="LiveId" clId="{4DD0AAE7-7546-40AF-ACBE-641D6AD5B9F4}" dt="2025-02-14T03:01:48.406" v="809" actId="478"/>
          <ac:picMkLst>
            <pc:docMk/>
            <pc:sldMk cId="2651670235" sldId="294"/>
            <ac:picMk id="4" creationId="{47FC7109-F628-5E65-D60A-C803DEFB1E55}"/>
          </ac:picMkLst>
        </pc:picChg>
        <pc:cxnChg chg="add del">
          <ac:chgData name="Alexandra George" userId="20c03ba3cc67f65f" providerId="LiveId" clId="{4DD0AAE7-7546-40AF-ACBE-641D6AD5B9F4}" dt="2025-02-14T03:02:43.006" v="814" actId="26606"/>
          <ac:cxnSpMkLst>
            <pc:docMk/>
            <pc:sldMk cId="2651670235" sldId="294"/>
            <ac:cxnSpMk id="22" creationId="{C5025DAC-8B93-4160-B017-3A274A5828C0}"/>
          </ac:cxnSpMkLst>
        </pc:cxnChg>
        <pc:cxnChg chg="add del">
          <ac:chgData name="Alexandra George" userId="20c03ba3cc67f65f" providerId="LiveId" clId="{4DD0AAE7-7546-40AF-ACBE-641D6AD5B9F4}" dt="2025-02-14T03:02:43.006" v="814" actId="26606"/>
          <ac:cxnSpMkLst>
            <pc:docMk/>
            <pc:sldMk cId="2651670235" sldId="294"/>
            <ac:cxnSpMk id="26" creationId="{2752F38C-F560-47AA-90AD-209F39C04150}"/>
          </ac:cxnSpMkLst>
        </pc:cxnChg>
      </pc:sldChg>
      <pc:sldChg chg="modSp">
        <pc:chgData name="Alexandra George" userId="20c03ba3cc67f65f" providerId="LiveId" clId="{4DD0AAE7-7546-40AF-ACBE-641D6AD5B9F4}" dt="2025-02-13T15:43:43.954" v="28" actId="20577"/>
        <pc:sldMkLst>
          <pc:docMk/>
          <pc:sldMk cId="2076879118" sldId="295"/>
        </pc:sldMkLst>
        <pc:spChg chg="mod">
          <ac:chgData name="Alexandra George" userId="20c03ba3cc67f65f" providerId="LiveId" clId="{4DD0AAE7-7546-40AF-ACBE-641D6AD5B9F4}" dt="2025-02-13T15:43:43.954" v="28" actId="20577"/>
          <ac:spMkLst>
            <pc:docMk/>
            <pc:sldMk cId="2076879118" sldId="295"/>
            <ac:spMk id="6" creationId="{8C834208-78D3-55FF-0568-AC7434753C76}"/>
          </ac:spMkLst>
        </pc:spChg>
      </pc:sldChg>
      <pc:sldChg chg="modSp mod">
        <pc:chgData name="Alexandra George" userId="20c03ba3cc67f65f" providerId="LiveId" clId="{4DD0AAE7-7546-40AF-ACBE-641D6AD5B9F4}" dt="2025-02-14T02:51:47.712" v="761" actId="20577"/>
        <pc:sldMkLst>
          <pc:docMk/>
          <pc:sldMk cId="3648163248" sldId="296"/>
        </pc:sldMkLst>
        <pc:spChg chg="mod">
          <ac:chgData name="Alexandra George" userId="20c03ba3cc67f65f" providerId="LiveId" clId="{4DD0AAE7-7546-40AF-ACBE-641D6AD5B9F4}" dt="2025-02-14T02:51:47.712" v="761" actId="20577"/>
          <ac:spMkLst>
            <pc:docMk/>
            <pc:sldMk cId="3648163248" sldId="296"/>
            <ac:spMk id="3" creationId="{F21C3D74-CBD0-AEEC-7CF1-ED875B10D2FB}"/>
          </ac:spMkLst>
        </pc:spChg>
      </pc:sldChg>
      <pc:sldChg chg="addSp delSp modSp mod modClrScheme delDesignElem chgLayout">
        <pc:chgData name="Alexandra George" userId="20c03ba3cc67f65f" providerId="LiveId" clId="{4DD0AAE7-7546-40AF-ACBE-641D6AD5B9F4}" dt="2025-02-14T02:40:51.752" v="674" actId="700"/>
        <pc:sldMkLst>
          <pc:docMk/>
          <pc:sldMk cId="1900868295" sldId="299"/>
        </pc:sldMkLst>
        <pc:spChg chg="add del mod">
          <ac:chgData name="Alexandra George" userId="20c03ba3cc67f65f" providerId="LiveId" clId="{4DD0AAE7-7546-40AF-ACBE-641D6AD5B9F4}" dt="2025-02-14T02:39:03.189" v="586" actId="478"/>
          <ac:spMkLst>
            <pc:docMk/>
            <pc:sldMk cId="1900868295" sldId="299"/>
            <ac:spMk id="2" creationId="{5A5416DB-BC4C-330B-1179-90F5684F6C18}"/>
          </ac:spMkLst>
        </pc:spChg>
        <pc:spChg chg="del mod">
          <ac:chgData name="Alexandra George" userId="20c03ba3cc67f65f" providerId="LiveId" clId="{4DD0AAE7-7546-40AF-ACBE-641D6AD5B9F4}" dt="2025-02-14T01:48:36.255" v="363" actId="21"/>
          <ac:spMkLst>
            <pc:docMk/>
            <pc:sldMk cId="1900868295" sldId="299"/>
            <ac:spMk id="5" creationId="{DF71E581-3C99-81DE-3F57-81E7595DC350}"/>
          </ac:spMkLst>
        </pc:spChg>
        <pc:spChg chg="add del mod">
          <ac:chgData name="Alexandra George" userId="20c03ba3cc67f65f" providerId="LiveId" clId="{4DD0AAE7-7546-40AF-ACBE-641D6AD5B9F4}" dt="2025-02-14T02:37:53.401" v="520" actId="478"/>
          <ac:spMkLst>
            <pc:docMk/>
            <pc:sldMk cId="1900868295" sldId="299"/>
            <ac:spMk id="9" creationId="{9393AEC3-55CB-A70B-AF34-3A9F084682CA}"/>
          </ac:spMkLst>
        </pc:spChg>
        <pc:spChg chg="add del mod">
          <ac:chgData name="Alexandra George" userId="20c03ba3cc67f65f" providerId="LiveId" clId="{4DD0AAE7-7546-40AF-ACBE-641D6AD5B9F4}" dt="2025-02-14T02:38:59.604" v="585" actId="478"/>
          <ac:spMkLst>
            <pc:docMk/>
            <pc:sldMk cId="1900868295" sldId="299"/>
            <ac:spMk id="11" creationId="{197B4D08-54B4-106D-95EB-65DF2A3EDBBE}"/>
          </ac:spMkLst>
        </pc:spChg>
        <pc:spChg chg="add del mod">
          <ac:chgData name="Alexandra George" userId="20c03ba3cc67f65f" providerId="LiveId" clId="{4DD0AAE7-7546-40AF-ACBE-641D6AD5B9F4}" dt="2025-02-14T02:39:05.960" v="587" actId="478"/>
          <ac:spMkLst>
            <pc:docMk/>
            <pc:sldMk cId="1900868295" sldId="299"/>
            <ac:spMk id="14" creationId="{B6D99FE2-CAC4-9206-85D6-ED356A5FA4D8}"/>
          </ac:spMkLst>
        </pc:spChg>
        <pc:spChg chg="add del">
          <ac:chgData name="Alexandra George" userId="20c03ba3cc67f65f" providerId="LiveId" clId="{4DD0AAE7-7546-40AF-ACBE-641D6AD5B9F4}" dt="2025-02-14T02:40:51.752" v="674" actId="700"/>
          <ac:spMkLst>
            <pc:docMk/>
            <pc:sldMk cId="1900868295" sldId="299"/>
            <ac:spMk id="42" creationId="{416A0E3C-60E6-4F39-BC55-5F7C224E1F7C}"/>
          </ac:spMkLst>
        </pc:spChg>
        <pc:spChg chg="add del">
          <ac:chgData name="Alexandra George" userId="20c03ba3cc67f65f" providerId="LiveId" clId="{4DD0AAE7-7546-40AF-ACBE-641D6AD5B9F4}" dt="2025-02-14T02:40:51.752" v="674" actId="700"/>
          <ac:spMkLst>
            <pc:docMk/>
            <pc:sldMk cId="1900868295" sldId="299"/>
            <ac:spMk id="46" creationId="{873ECEC8-0F24-45B8-950F-35FC94BCEAC8}"/>
          </ac:spMkLst>
        </pc:spChg>
        <pc:spChg chg="add del">
          <ac:chgData name="Alexandra George" userId="20c03ba3cc67f65f" providerId="LiveId" clId="{4DD0AAE7-7546-40AF-ACBE-641D6AD5B9F4}" dt="2025-02-14T02:40:51.752" v="674" actId="700"/>
          <ac:spMkLst>
            <pc:docMk/>
            <pc:sldMk cId="1900868295" sldId="299"/>
            <ac:spMk id="50" creationId="{8B53612E-ADB2-4457-9688-89506397AF28}"/>
          </ac:spMkLst>
        </pc:spChg>
        <pc:spChg chg="add del">
          <ac:chgData name="Alexandra George" userId="20c03ba3cc67f65f" providerId="LiveId" clId="{4DD0AAE7-7546-40AF-ACBE-641D6AD5B9F4}" dt="2025-02-13T16:36:04.216" v="225" actId="26606"/>
          <ac:spMkLst>
            <pc:docMk/>
            <pc:sldMk cId="1900868295" sldId="299"/>
            <ac:spMk id="52" creationId="{416A0E3C-60E6-4F39-BC55-5F7C224E1F7C}"/>
          </ac:spMkLst>
        </pc:spChg>
        <pc:spChg chg="add del">
          <ac:chgData name="Alexandra George" userId="20c03ba3cc67f65f" providerId="LiveId" clId="{4DD0AAE7-7546-40AF-ACBE-641D6AD5B9F4}" dt="2025-02-13T16:36:04.216" v="225" actId="26606"/>
          <ac:spMkLst>
            <pc:docMk/>
            <pc:sldMk cId="1900868295" sldId="299"/>
            <ac:spMk id="54" creationId="{0AB6E427-3F73-4C06-A5D5-AE52C3883B50}"/>
          </ac:spMkLst>
        </pc:spChg>
        <pc:spChg chg="add del">
          <ac:chgData name="Alexandra George" userId="20c03ba3cc67f65f" providerId="LiveId" clId="{4DD0AAE7-7546-40AF-ACBE-641D6AD5B9F4}" dt="2025-02-13T16:34:57.587" v="205" actId="26606"/>
          <ac:spMkLst>
            <pc:docMk/>
            <pc:sldMk cId="1900868295" sldId="299"/>
            <ac:spMk id="55" creationId="{416A0E3C-60E6-4F39-BC55-5F7C224E1F7C}"/>
          </ac:spMkLst>
        </pc:spChg>
        <pc:spChg chg="add del">
          <ac:chgData name="Alexandra George" userId="20c03ba3cc67f65f" providerId="LiveId" clId="{4DD0AAE7-7546-40AF-ACBE-641D6AD5B9F4}" dt="2025-02-13T16:36:04.216" v="225" actId="26606"/>
          <ac:spMkLst>
            <pc:docMk/>
            <pc:sldMk cId="1900868295" sldId="299"/>
            <ac:spMk id="56" creationId="{D8C9BDAA-0390-4B39-9B5C-BC95E5120DA4}"/>
          </ac:spMkLst>
        </pc:spChg>
        <pc:spChg chg="add del">
          <ac:chgData name="Alexandra George" userId="20c03ba3cc67f65f" providerId="LiveId" clId="{4DD0AAE7-7546-40AF-ACBE-641D6AD5B9F4}" dt="2025-02-13T16:34:57.587" v="205" actId="26606"/>
          <ac:spMkLst>
            <pc:docMk/>
            <pc:sldMk cId="1900868295" sldId="299"/>
            <ac:spMk id="59" creationId="{F64BBAA4-C62B-4146-B49F-FE4CC4655EE0}"/>
          </ac:spMkLst>
        </pc:spChg>
        <pc:spChg chg="add del">
          <ac:chgData name="Alexandra George" userId="20c03ba3cc67f65f" providerId="LiveId" clId="{4DD0AAE7-7546-40AF-ACBE-641D6AD5B9F4}" dt="2025-02-13T16:34:57.587" v="205" actId="26606"/>
          <ac:spMkLst>
            <pc:docMk/>
            <pc:sldMk cId="1900868295" sldId="299"/>
            <ac:spMk id="63" creationId="{6BF36B24-6632-4516-9692-731462896C1F}"/>
          </ac:spMkLst>
        </pc:spChg>
        <pc:picChg chg="add del mod">
          <ac:chgData name="Alexandra George" userId="20c03ba3cc67f65f" providerId="LiveId" clId="{4DD0AAE7-7546-40AF-ACBE-641D6AD5B9F4}" dt="2025-02-13T16:34:05.313" v="193" actId="478"/>
          <ac:picMkLst>
            <pc:docMk/>
            <pc:sldMk cId="1900868295" sldId="299"/>
            <ac:picMk id="3" creationId="{8B80211C-A0EB-9FAE-DE5D-21A5CE33CEDF}"/>
          </ac:picMkLst>
        </pc:picChg>
        <pc:picChg chg="add mod">
          <ac:chgData name="Alexandra George" userId="20c03ba3cc67f65f" providerId="LiveId" clId="{4DD0AAE7-7546-40AF-ACBE-641D6AD5B9F4}" dt="2025-02-14T02:39:27.973" v="673" actId="1035"/>
          <ac:picMkLst>
            <pc:docMk/>
            <pc:sldMk cId="1900868295" sldId="299"/>
            <ac:picMk id="4" creationId="{B656065F-B41B-4C9E-DBC1-97E99C1ED4CD}"/>
          </ac:picMkLst>
        </pc:picChg>
        <pc:picChg chg="add mod">
          <ac:chgData name="Alexandra George" userId="20c03ba3cc67f65f" providerId="LiveId" clId="{4DD0AAE7-7546-40AF-ACBE-641D6AD5B9F4}" dt="2025-02-14T02:39:15.285" v="642" actId="1037"/>
          <ac:picMkLst>
            <pc:docMk/>
            <pc:sldMk cId="1900868295" sldId="299"/>
            <ac:picMk id="7" creationId="{709C0537-F49E-3BDA-525E-FFBD0FA95283}"/>
          </ac:picMkLst>
        </pc:picChg>
        <pc:picChg chg="add del mod">
          <ac:chgData name="Alexandra George" userId="20c03ba3cc67f65f" providerId="LiveId" clId="{4DD0AAE7-7546-40AF-ACBE-641D6AD5B9F4}" dt="2025-02-14T02:38:51.725" v="583" actId="478"/>
          <ac:picMkLst>
            <pc:docMk/>
            <pc:sldMk cId="1900868295" sldId="299"/>
            <ac:picMk id="12" creationId="{3EC3475D-0486-5992-33DB-B472DC7DC1CD}"/>
          </ac:picMkLst>
        </pc:picChg>
        <pc:picChg chg="del mod">
          <ac:chgData name="Alexandra George" userId="20c03ba3cc67f65f" providerId="LiveId" clId="{4DD0AAE7-7546-40AF-ACBE-641D6AD5B9F4}" dt="2025-02-14T01:46:16.830" v="341" actId="478"/>
          <ac:picMkLst>
            <pc:docMk/>
            <pc:sldMk cId="1900868295" sldId="299"/>
            <ac:picMk id="18" creationId="{21BBF98D-A1B5-F551-C63F-D8F2CB1DF0DC}"/>
          </ac:picMkLst>
        </pc:picChg>
        <pc:cxnChg chg="del">
          <ac:chgData name="Alexandra George" userId="20c03ba3cc67f65f" providerId="LiveId" clId="{4DD0AAE7-7546-40AF-ACBE-641D6AD5B9F4}" dt="2025-02-14T02:40:51.752" v="674" actId="700"/>
          <ac:cxnSpMkLst>
            <pc:docMk/>
            <pc:sldMk cId="1900868295" sldId="299"/>
            <ac:cxnSpMk id="44" creationId="{C5025DAC-8B93-4160-B017-3A274A5828C0}"/>
          </ac:cxnSpMkLst>
        </pc:cxnChg>
        <pc:cxnChg chg="add del">
          <ac:chgData name="Alexandra George" userId="20c03ba3cc67f65f" providerId="LiveId" clId="{4DD0AAE7-7546-40AF-ACBE-641D6AD5B9F4}" dt="2025-02-14T02:40:51.752" v="674" actId="700"/>
          <ac:cxnSpMkLst>
            <pc:docMk/>
            <pc:sldMk cId="1900868295" sldId="299"/>
            <ac:cxnSpMk id="48" creationId="{89EB8C68-FF1B-4849-867B-32D29B19F102}"/>
          </ac:cxnSpMkLst>
        </pc:cxnChg>
        <pc:cxnChg chg="del">
          <ac:chgData name="Alexandra George" userId="20c03ba3cc67f65f" providerId="LiveId" clId="{4DD0AAE7-7546-40AF-ACBE-641D6AD5B9F4}" dt="2025-02-13T16:34:57.587" v="205" actId="26606"/>
          <ac:cxnSpMkLst>
            <pc:docMk/>
            <pc:sldMk cId="1900868295" sldId="299"/>
            <ac:cxnSpMk id="57" creationId="{C5025DAC-8B93-4160-B017-3A274A5828C0}"/>
          </ac:cxnSpMkLst>
        </pc:cxnChg>
      </pc:sldChg>
      <pc:sldChg chg="modSp mod">
        <pc:chgData name="Alexandra George" userId="20c03ba3cc67f65f" providerId="LiveId" clId="{4DD0AAE7-7546-40AF-ACBE-641D6AD5B9F4}" dt="2025-02-14T02:47:31.835" v="733" actId="27636"/>
        <pc:sldMkLst>
          <pc:docMk/>
          <pc:sldMk cId="769919368" sldId="300"/>
        </pc:sldMkLst>
        <pc:spChg chg="mod">
          <ac:chgData name="Alexandra George" userId="20c03ba3cc67f65f" providerId="LiveId" clId="{4DD0AAE7-7546-40AF-ACBE-641D6AD5B9F4}" dt="2025-02-14T02:45:17.684" v="710" actId="6549"/>
          <ac:spMkLst>
            <pc:docMk/>
            <pc:sldMk cId="769919368" sldId="300"/>
            <ac:spMk id="3" creationId="{9F1126C3-E8A2-3CD0-697D-746CFC43251C}"/>
          </ac:spMkLst>
        </pc:spChg>
        <pc:spChg chg="mod">
          <ac:chgData name="Alexandra George" userId="20c03ba3cc67f65f" providerId="LiveId" clId="{4DD0AAE7-7546-40AF-ACBE-641D6AD5B9F4}" dt="2025-02-14T02:47:31.835" v="733" actId="27636"/>
          <ac:spMkLst>
            <pc:docMk/>
            <pc:sldMk cId="769919368" sldId="300"/>
            <ac:spMk id="4" creationId="{95581F12-B5F1-AD9D-7842-465D15B76F79}"/>
          </ac:spMkLst>
        </pc:spChg>
      </pc:sldChg>
      <pc:sldChg chg="addSp delSp modSp mod setClrOvrMap">
        <pc:chgData name="Alexandra George" userId="20c03ba3cc67f65f" providerId="LiveId" clId="{4DD0AAE7-7546-40AF-ACBE-641D6AD5B9F4}" dt="2025-02-14T02:51:17.467" v="759" actId="1076"/>
        <pc:sldMkLst>
          <pc:docMk/>
          <pc:sldMk cId="3027420944" sldId="304"/>
        </pc:sldMkLst>
        <pc:spChg chg="mod">
          <ac:chgData name="Alexandra George" userId="20c03ba3cc67f65f" providerId="LiveId" clId="{4DD0AAE7-7546-40AF-ACBE-641D6AD5B9F4}" dt="2025-02-14T02:37:22.197" v="519" actId="14100"/>
          <ac:spMkLst>
            <pc:docMk/>
            <pc:sldMk cId="3027420944" sldId="304"/>
            <ac:spMk id="3" creationId="{227E5886-2B1C-5E83-891D-AB8EF70F5005}"/>
          </ac:spMkLst>
        </pc:spChg>
        <pc:spChg chg="mod ord">
          <ac:chgData name="Alexandra George" userId="20c03ba3cc67f65f" providerId="LiveId" clId="{4DD0AAE7-7546-40AF-ACBE-641D6AD5B9F4}" dt="2025-02-14T02:51:17.467" v="759" actId="1076"/>
          <ac:spMkLst>
            <pc:docMk/>
            <pc:sldMk cId="3027420944" sldId="304"/>
            <ac:spMk id="26" creationId="{9EF7D8F4-A64E-E8FC-2AD6-4DBAF7F13AEA}"/>
          </ac:spMkLst>
        </pc:spChg>
        <pc:spChg chg="add del">
          <ac:chgData name="Alexandra George" userId="20c03ba3cc67f65f" providerId="LiveId" clId="{4DD0AAE7-7546-40AF-ACBE-641D6AD5B9F4}" dt="2025-02-14T02:14:06.622" v="368" actId="26606"/>
          <ac:spMkLst>
            <pc:docMk/>
            <pc:sldMk cId="3027420944" sldId="304"/>
            <ac:spMk id="35" creationId="{416A0E3C-60E6-4F39-BC55-5F7C224E1F7C}"/>
          </ac:spMkLst>
        </pc:spChg>
        <pc:spChg chg="add del">
          <ac:chgData name="Alexandra George" userId="20c03ba3cc67f65f" providerId="LiveId" clId="{4DD0AAE7-7546-40AF-ACBE-641D6AD5B9F4}" dt="2025-02-14T02:14:06.622" v="368" actId="26606"/>
          <ac:spMkLst>
            <pc:docMk/>
            <pc:sldMk cId="3027420944" sldId="304"/>
            <ac:spMk id="39" creationId="{F64BBAA4-C62B-4146-B49F-FE4CC4655EE0}"/>
          </ac:spMkLst>
        </pc:spChg>
        <pc:spChg chg="add del">
          <ac:chgData name="Alexandra George" userId="20c03ba3cc67f65f" providerId="LiveId" clId="{4DD0AAE7-7546-40AF-ACBE-641D6AD5B9F4}" dt="2025-02-14T02:14:06.622" v="368" actId="26606"/>
          <ac:spMkLst>
            <pc:docMk/>
            <pc:sldMk cId="3027420944" sldId="304"/>
            <ac:spMk id="43" creationId="{6BF36B24-6632-4516-9692-731462896C1F}"/>
          </ac:spMkLst>
        </pc:spChg>
        <pc:spChg chg="add del">
          <ac:chgData name="Alexandra George" userId="20c03ba3cc67f65f" providerId="LiveId" clId="{4DD0AAE7-7546-40AF-ACBE-641D6AD5B9F4}" dt="2025-02-14T02:14:06.622" v="368" actId="26606"/>
          <ac:spMkLst>
            <pc:docMk/>
            <pc:sldMk cId="3027420944" sldId="304"/>
            <ac:spMk id="48" creationId="{416A0E3C-60E6-4F39-BC55-5F7C224E1F7C}"/>
          </ac:spMkLst>
        </pc:spChg>
        <pc:spChg chg="add del">
          <ac:chgData name="Alexandra George" userId="20c03ba3cc67f65f" providerId="LiveId" clId="{4DD0AAE7-7546-40AF-ACBE-641D6AD5B9F4}" dt="2025-02-14T02:14:06.622" v="368" actId="26606"/>
          <ac:spMkLst>
            <pc:docMk/>
            <pc:sldMk cId="3027420944" sldId="304"/>
            <ac:spMk id="52" creationId="{61B2A784-4501-42A8-86DF-DB27DE395089}"/>
          </ac:spMkLst>
        </pc:spChg>
        <pc:spChg chg="add del">
          <ac:chgData name="Alexandra George" userId="20c03ba3cc67f65f" providerId="LiveId" clId="{4DD0AAE7-7546-40AF-ACBE-641D6AD5B9F4}" dt="2025-02-14T02:14:06.622" v="368" actId="26606"/>
          <ac:spMkLst>
            <pc:docMk/>
            <pc:sldMk cId="3027420944" sldId="304"/>
            <ac:spMk id="54" creationId="{8A330AB8-A767-46C8-ABEF-2477854EF61D}"/>
          </ac:spMkLst>
        </pc:spChg>
        <pc:spChg chg="add del">
          <ac:chgData name="Alexandra George" userId="20c03ba3cc67f65f" providerId="LiveId" clId="{4DD0AAE7-7546-40AF-ACBE-641D6AD5B9F4}" dt="2025-02-14T02:14:06.622" v="368" actId="26606"/>
          <ac:spMkLst>
            <pc:docMk/>
            <pc:sldMk cId="3027420944" sldId="304"/>
            <ac:spMk id="56" creationId="{88E62604-C40E-4D56-9D66-FD94B0CA40CB}"/>
          </ac:spMkLst>
        </pc:spChg>
        <pc:picChg chg="add mod">
          <ac:chgData name="Alexandra George" userId="20c03ba3cc67f65f" providerId="LiveId" clId="{4DD0AAE7-7546-40AF-ACBE-641D6AD5B9F4}" dt="2025-02-14T02:14:21.244" v="372" actId="1076"/>
          <ac:picMkLst>
            <pc:docMk/>
            <pc:sldMk cId="3027420944" sldId="304"/>
            <ac:picMk id="4" creationId="{679A3B46-0ACF-F16F-0EC9-B13CEAF4E362}"/>
          </ac:picMkLst>
        </pc:picChg>
        <pc:picChg chg="del">
          <ac:chgData name="Alexandra George" userId="20c03ba3cc67f65f" providerId="LiveId" clId="{4DD0AAE7-7546-40AF-ACBE-641D6AD5B9F4}" dt="2025-02-14T02:14:09.228" v="369" actId="478"/>
          <ac:picMkLst>
            <pc:docMk/>
            <pc:sldMk cId="3027420944" sldId="304"/>
            <ac:picMk id="30" creationId="{7554AF9E-64A2-4FD5-DEF8-6FF461450A87}"/>
          </ac:picMkLst>
        </pc:picChg>
      </pc:sldChg>
      <pc:sldChg chg="modSp">
        <pc:chgData name="Alexandra George" userId="20c03ba3cc67f65f" providerId="LiveId" clId="{4DD0AAE7-7546-40AF-ACBE-641D6AD5B9F4}" dt="2025-02-13T16:46:54.827" v="332"/>
        <pc:sldMkLst>
          <pc:docMk/>
          <pc:sldMk cId="3524781873" sldId="306"/>
        </pc:sldMkLst>
        <pc:graphicFrameChg chg="mod">
          <ac:chgData name="Alexandra George" userId="20c03ba3cc67f65f" providerId="LiveId" clId="{4DD0AAE7-7546-40AF-ACBE-641D6AD5B9F4}" dt="2025-02-13T16:46:54.827" v="332"/>
          <ac:graphicFrameMkLst>
            <pc:docMk/>
            <pc:sldMk cId="3524781873" sldId="306"/>
            <ac:graphicFrameMk id="66" creationId="{66C35EE0-EA3C-5633-D1D7-83540FF68739}"/>
          </ac:graphicFrameMkLst>
        </pc:graphicFrameChg>
      </pc:sldChg>
      <pc:sldChg chg="modSp mod">
        <pc:chgData name="Alexandra George" userId="20c03ba3cc67f65f" providerId="LiveId" clId="{4DD0AAE7-7546-40AF-ACBE-641D6AD5B9F4}" dt="2025-02-14T02:48:43.187" v="737" actId="1076"/>
        <pc:sldMkLst>
          <pc:docMk/>
          <pc:sldMk cId="3083344321" sldId="307"/>
        </pc:sldMkLst>
        <pc:spChg chg="mod">
          <ac:chgData name="Alexandra George" userId="20c03ba3cc67f65f" providerId="LiveId" clId="{4DD0AAE7-7546-40AF-ACBE-641D6AD5B9F4}" dt="2025-02-14T02:48:43.187" v="737" actId="1076"/>
          <ac:spMkLst>
            <pc:docMk/>
            <pc:sldMk cId="3083344321" sldId="307"/>
            <ac:spMk id="5" creationId="{8F6654C6-3750-36A9-389B-31BBBE8DBE30}"/>
          </ac:spMkLst>
        </pc:spChg>
      </pc:sldChg>
      <pc:sldChg chg="addSp delSp modSp mod">
        <pc:chgData name="Alexandra George" userId="20c03ba3cc67f65f" providerId="LiveId" clId="{4DD0AAE7-7546-40AF-ACBE-641D6AD5B9F4}" dt="2025-02-14T02:36:11.959" v="490" actId="14100"/>
        <pc:sldMkLst>
          <pc:docMk/>
          <pc:sldMk cId="2413822185" sldId="308"/>
        </pc:sldMkLst>
        <pc:spChg chg="mod">
          <ac:chgData name="Alexandra George" userId="20c03ba3cc67f65f" providerId="LiveId" clId="{4DD0AAE7-7546-40AF-ACBE-641D6AD5B9F4}" dt="2025-02-14T02:36:11.959" v="490" actId="14100"/>
          <ac:spMkLst>
            <pc:docMk/>
            <pc:sldMk cId="2413822185" sldId="308"/>
            <ac:spMk id="3" creationId="{27377214-41E4-547F-E42A-3CBD2F5C47C9}"/>
          </ac:spMkLst>
        </pc:spChg>
        <pc:spChg chg="mod">
          <ac:chgData name="Alexandra George" userId="20c03ba3cc67f65f" providerId="LiveId" clId="{4DD0AAE7-7546-40AF-ACBE-641D6AD5B9F4}" dt="2025-02-14T02:35:33.698" v="482"/>
          <ac:spMkLst>
            <pc:docMk/>
            <pc:sldMk cId="2413822185" sldId="308"/>
            <ac:spMk id="26" creationId="{2BD1D02C-3E96-AB9F-208D-F1388E70388D}"/>
          </ac:spMkLst>
        </pc:spChg>
        <pc:picChg chg="add mod">
          <ac:chgData name="Alexandra George" userId="20c03ba3cc67f65f" providerId="LiveId" clId="{4DD0AAE7-7546-40AF-ACBE-641D6AD5B9F4}" dt="2025-02-14T02:19:09.504" v="389" actId="1076"/>
          <ac:picMkLst>
            <pc:docMk/>
            <pc:sldMk cId="2413822185" sldId="308"/>
            <ac:picMk id="4" creationId="{915F97EC-E381-9115-7052-8912CB2B1242}"/>
          </ac:picMkLst>
        </pc:picChg>
        <pc:picChg chg="del">
          <ac:chgData name="Alexandra George" userId="20c03ba3cc67f65f" providerId="LiveId" clId="{4DD0AAE7-7546-40AF-ACBE-641D6AD5B9F4}" dt="2025-02-14T02:17:34.432" v="383" actId="478"/>
          <ac:picMkLst>
            <pc:docMk/>
            <pc:sldMk cId="2413822185" sldId="308"/>
            <ac:picMk id="1026" creationId="{2404B416-01A9-265A-BDD9-A34FC6D08A22}"/>
          </ac:picMkLst>
        </pc:picChg>
      </pc:sldChg>
      <pc:sldChg chg="addSp modSp add del mod ord">
        <pc:chgData name="Alexandra George" userId="20c03ba3cc67f65f" providerId="LiveId" clId="{4DD0AAE7-7546-40AF-ACBE-641D6AD5B9F4}" dt="2025-02-14T02:47:48.189" v="734" actId="2696"/>
        <pc:sldMkLst>
          <pc:docMk/>
          <pc:sldMk cId="1210757150" sldId="309"/>
        </pc:sldMkLst>
        <pc:spChg chg="add mod">
          <ac:chgData name="Alexandra George" userId="20c03ba3cc67f65f" providerId="LiveId" clId="{4DD0AAE7-7546-40AF-ACBE-641D6AD5B9F4}" dt="2025-02-14T01:48:54.378" v="364"/>
          <ac:spMkLst>
            <pc:docMk/>
            <pc:sldMk cId="1210757150" sldId="309"/>
            <ac:spMk id="5" creationId="{DF71E581-3C99-81DE-3F57-81E7595DC350}"/>
          </ac:spMkLst>
        </pc:spChg>
        <pc:spChg chg="mod">
          <ac:chgData name="Alexandra George" userId="20c03ba3cc67f65f" providerId="LiveId" clId="{4DD0AAE7-7546-40AF-ACBE-641D6AD5B9F4}" dt="2025-02-14T01:49:00.658" v="365" actId="1076"/>
          <ac:spMkLst>
            <pc:docMk/>
            <pc:sldMk cId="1210757150" sldId="309"/>
            <ac:spMk id="10" creationId="{13B2EBFF-AA1E-B40E-3A1C-3E135524E55C}"/>
          </ac:spMkLst>
        </pc:spChg>
      </pc:sldChg>
      <pc:sldChg chg="addSp delSp modSp new del mod setBg">
        <pc:chgData name="Alexandra George" userId="20c03ba3cc67f65f" providerId="LiveId" clId="{4DD0AAE7-7546-40AF-ACBE-641D6AD5B9F4}" dt="2025-02-14T02:42:46.984" v="696" actId="2696"/>
        <pc:sldMkLst>
          <pc:docMk/>
          <pc:sldMk cId="99098086" sldId="310"/>
        </pc:sldMkLst>
        <pc:spChg chg="mod ord">
          <ac:chgData name="Alexandra George" userId="20c03ba3cc67f65f" providerId="LiveId" clId="{4DD0AAE7-7546-40AF-ACBE-641D6AD5B9F4}" dt="2025-02-14T02:42:07.153" v="690" actId="26606"/>
          <ac:spMkLst>
            <pc:docMk/>
            <pc:sldMk cId="99098086" sldId="310"/>
            <ac:spMk id="2" creationId="{EBBBA9FF-BD86-BD34-19EA-4596AE002320}"/>
          </ac:spMkLst>
        </pc:spChg>
        <pc:spChg chg="del">
          <ac:chgData name="Alexandra George" userId="20c03ba3cc67f65f" providerId="LiveId" clId="{4DD0AAE7-7546-40AF-ACBE-641D6AD5B9F4}" dt="2025-02-14T02:41:21.450" v="677" actId="478"/>
          <ac:spMkLst>
            <pc:docMk/>
            <pc:sldMk cId="99098086" sldId="310"/>
            <ac:spMk id="3" creationId="{A84A5B10-6DA7-C606-5146-A079C1C97947}"/>
          </ac:spMkLst>
        </pc:spChg>
        <pc:spChg chg="del">
          <ac:chgData name="Alexandra George" userId="20c03ba3cc67f65f" providerId="LiveId" clId="{4DD0AAE7-7546-40AF-ACBE-641D6AD5B9F4}" dt="2025-02-14T02:41:14.944" v="676" actId="478"/>
          <ac:spMkLst>
            <pc:docMk/>
            <pc:sldMk cId="99098086" sldId="310"/>
            <ac:spMk id="4" creationId="{B4F46657-D182-039B-6566-92E83FF9B01D}"/>
          </ac:spMkLst>
        </pc:spChg>
        <pc:spChg chg="add del">
          <ac:chgData name="Alexandra George" userId="20c03ba3cc67f65f" providerId="LiveId" clId="{4DD0AAE7-7546-40AF-ACBE-641D6AD5B9F4}" dt="2025-02-14T02:42:07.153" v="690" actId="26606"/>
          <ac:spMkLst>
            <pc:docMk/>
            <pc:sldMk cId="99098086" sldId="310"/>
            <ac:spMk id="8" creationId="{39E3965E-AC41-4711-9D10-E25ABB132D86}"/>
          </ac:spMkLst>
        </pc:spChg>
        <pc:spChg chg="add del">
          <ac:chgData name="Alexandra George" userId="20c03ba3cc67f65f" providerId="LiveId" clId="{4DD0AAE7-7546-40AF-ACBE-641D6AD5B9F4}" dt="2025-02-14T02:42:07.153" v="690" actId="26606"/>
          <ac:spMkLst>
            <pc:docMk/>
            <pc:sldMk cId="99098086" sldId="310"/>
            <ac:spMk id="10" creationId="{33428ACC-71EC-4171-9527-10983BA6B41D}"/>
          </ac:spMkLst>
        </pc:spChg>
        <pc:spChg chg="add del">
          <ac:chgData name="Alexandra George" userId="20c03ba3cc67f65f" providerId="LiveId" clId="{4DD0AAE7-7546-40AF-ACBE-641D6AD5B9F4}" dt="2025-02-14T02:41:39.517" v="680" actId="26606"/>
          <ac:spMkLst>
            <pc:docMk/>
            <pc:sldMk cId="99098086" sldId="310"/>
            <ac:spMk id="11" creationId="{39E3965E-AC41-4711-9D10-E25ABB132D86}"/>
          </ac:spMkLst>
        </pc:spChg>
        <pc:spChg chg="add del">
          <ac:chgData name="Alexandra George" userId="20c03ba3cc67f65f" providerId="LiveId" clId="{4DD0AAE7-7546-40AF-ACBE-641D6AD5B9F4}" dt="2025-02-14T02:42:07.153" v="690" actId="26606"/>
          <ac:spMkLst>
            <pc:docMk/>
            <pc:sldMk cId="99098086" sldId="310"/>
            <ac:spMk id="14" creationId="{8D4480B4-953D-41FA-9052-09AB3A026947}"/>
          </ac:spMkLst>
        </pc:spChg>
        <pc:spChg chg="add del">
          <ac:chgData name="Alexandra George" userId="20c03ba3cc67f65f" providerId="LiveId" clId="{4DD0AAE7-7546-40AF-ACBE-641D6AD5B9F4}" dt="2025-02-14T02:41:39.517" v="680" actId="26606"/>
          <ac:spMkLst>
            <pc:docMk/>
            <pc:sldMk cId="99098086" sldId="310"/>
            <ac:spMk id="15" creationId="{33428ACC-71EC-4171-9527-10983BA6B41D}"/>
          </ac:spMkLst>
        </pc:spChg>
        <pc:spChg chg="add del">
          <ac:chgData name="Alexandra George" userId="20c03ba3cc67f65f" providerId="LiveId" clId="{4DD0AAE7-7546-40AF-ACBE-641D6AD5B9F4}" dt="2025-02-14T02:41:39.517" v="680" actId="26606"/>
          <ac:spMkLst>
            <pc:docMk/>
            <pc:sldMk cId="99098086" sldId="310"/>
            <ac:spMk id="19" creationId="{8D4480B4-953D-41FA-9052-09AB3A026947}"/>
          </ac:spMkLst>
        </pc:spChg>
        <pc:spChg chg="add del">
          <ac:chgData name="Alexandra George" userId="20c03ba3cc67f65f" providerId="LiveId" clId="{4DD0AAE7-7546-40AF-ACBE-641D6AD5B9F4}" dt="2025-02-14T02:41:41.894" v="682" actId="26606"/>
          <ac:spMkLst>
            <pc:docMk/>
            <pc:sldMk cId="99098086" sldId="310"/>
            <ac:spMk id="21" creationId="{39E3965E-AC41-4711-9D10-E25ABB132D86}"/>
          </ac:spMkLst>
        </pc:spChg>
        <pc:spChg chg="add del">
          <ac:chgData name="Alexandra George" userId="20c03ba3cc67f65f" providerId="LiveId" clId="{4DD0AAE7-7546-40AF-ACBE-641D6AD5B9F4}" dt="2025-02-14T02:41:41.894" v="682" actId="26606"/>
          <ac:spMkLst>
            <pc:docMk/>
            <pc:sldMk cId="99098086" sldId="310"/>
            <ac:spMk id="23" creationId="{DFD57664-637D-40CA-83F2-B729A932BD31}"/>
          </ac:spMkLst>
        </pc:spChg>
        <pc:spChg chg="add del">
          <ac:chgData name="Alexandra George" userId="20c03ba3cc67f65f" providerId="LiveId" clId="{4DD0AAE7-7546-40AF-ACBE-641D6AD5B9F4}" dt="2025-02-14T02:41:45.790" v="684" actId="26606"/>
          <ac:spMkLst>
            <pc:docMk/>
            <pc:sldMk cId="99098086" sldId="310"/>
            <ac:spMk id="26" creationId="{39E3965E-AC41-4711-9D10-E25ABB132D86}"/>
          </ac:spMkLst>
        </pc:spChg>
        <pc:spChg chg="add del">
          <ac:chgData name="Alexandra George" userId="20c03ba3cc67f65f" providerId="LiveId" clId="{4DD0AAE7-7546-40AF-ACBE-641D6AD5B9F4}" dt="2025-02-14T02:41:45.790" v="684" actId="26606"/>
          <ac:spMkLst>
            <pc:docMk/>
            <pc:sldMk cId="99098086" sldId="310"/>
            <ac:spMk id="28" creationId="{548B4202-DCD5-4F8C-B481-743A989A9DFF}"/>
          </ac:spMkLst>
        </pc:spChg>
        <pc:spChg chg="add del">
          <ac:chgData name="Alexandra George" userId="20c03ba3cc67f65f" providerId="LiveId" clId="{4DD0AAE7-7546-40AF-ACBE-641D6AD5B9F4}" dt="2025-02-14T02:41:45.790" v="684" actId="26606"/>
          <ac:spMkLst>
            <pc:docMk/>
            <pc:sldMk cId="99098086" sldId="310"/>
            <ac:spMk id="30" creationId="{8EE702CF-91CE-4661-ACBF-3C8160D1B433}"/>
          </ac:spMkLst>
        </pc:spChg>
        <pc:spChg chg="add del">
          <ac:chgData name="Alexandra George" userId="20c03ba3cc67f65f" providerId="LiveId" clId="{4DD0AAE7-7546-40AF-ACBE-641D6AD5B9F4}" dt="2025-02-14T02:41:51.980" v="686" actId="26606"/>
          <ac:spMkLst>
            <pc:docMk/>
            <pc:sldMk cId="99098086" sldId="310"/>
            <ac:spMk id="32" creationId="{39E3965E-AC41-4711-9D10-E25ABB132D86}"/>
          </ac:spMkLst>
        </pc:spChg>
        <pc:spChg chg="add del">
          <ac:chgData name="Alexandra George" userId="20c03ba3cc67f65f" providerId="LiveId" clId="{4DD0AAE7-7546-40AF-ACBE-641D6AD5B9F4}" dt="2025-02-14T02:41:51.980" v="686" actId="26606"/>
          <ac:spMkLst>
            <pc:docMk/>
            <pc:sldMk cId="99098086" sldId="310"/>
            <ac:spMk id="34" creationId="{33428ACC-71EC-4171-9527-10983BA6B41D}"/>
          </ac:spMkLst>
        </pc:spChg>
        <pc:spChg chg="add del">
          <ac:chgData name="Alexandra George" userId="20c03ba3cc67f65f" providerId="LiveId" clId="{4DD0AAE7-7546-40AF-ACBE-641D6AD5B9F4}" dt="2025-02-14T02:41:51.980" v="686" actId="26606"/>
          <ac:spMkLst>
            <pc:docMk/>
            <pc:sldMk cId="99098086" sldId="310"/>
            <ac:spMk id="36" creationId="{8D4480B4-953D-41FA-9052-09AB3A026947}"/>
          </ac:spMkLst>
        </pc:spChg>
        <pc:picChg chg="add mod">
          <ac:chgData name="Alexandra George" userId="20c03ba3cc67f65f" providerId="LiveId" clId="{4DD0AAE7-7546-40AF-ACBE-641D6AD5B9F4}" dt="2025-02-14T02:42:07.153" v="690" actId="26606"/>
          <ac:picMkLst>
            <pc:docMk/>
            <pc:sldMk cId="99098086" sldId="310"/>
            <ac:picMk id="6" creationId="{DA8B8CE0-0B37-4F10-550F-6ED8EAD4B008}"/>
          </ac:picMkLst>
        </pc:picChg>
        <pc:cxnChg chg="add del">
          <ac:chgData name="Alexandra George" userId="20c03ba3cc67f65f" providerId="LiveId" clId="{4DD0AAE7-7546-40AF-ACBE-641D6AD5B9F4}" dt="2025-02-14T02:42:07.153" v="690" actId="26606"/>
          <ac:cxnSpMkLst>
            <pc:docMk/>
            <pc:sldMk cId="99098086" sldId="310"/>
            <ac:cxnSpMk id="9" creationId="{1F5DC8C3-BA5F-4EED-BB9A-A14272BD82A1}"/>
          </ac:cxnSpMkLst>
        </pc:cxnChg>
        <pc:cxnChg chg="add del">
          <ac:chgData name="Alexandra George" userId="20c03ba3cc67f65f" providerId="LiveId" clId="{4DD0AAE7-7546-40AF-ACBE-641D6AD5B9F4}" dt="2025-02-14T02:42:07.153" v="690" actId="26606"/>
          <ac:cxnSpMkLst>
            <pc:docMk/>
            <pc:sldMk cId="99098086" sldId="310"/>
            <ac:cxnSpMk id="12" creationId="{BA22713B-ABB6-4391-97F9-0449A2B9B664}"/>
          </ac:cxnSpMkLst>
        </pc:cxnChg>
        <pc:cxnChg chg="add del">
          <ac:chgData name="Alexandra George" userId="20c03ba3cc67f65f" providerId="LiveId" clId="{4DD0AAE7-7546-40AF-ACBE-641D6AD5B9F4}" dt="2025-02-14T02:41:39.517" v="680" actId="26606"/>
          <ac:cxnSpMkLst>
            <pc:docMk/>
            <pc:sldMk cId="99098086" sldId="310"/>
            <ac:cxnSpMk id="13" creationId="{1F5DC8C3-BA5F-4EED-BB9A-A14272BD82A1}"/>
          </ac:cxnSpMkLst>
        </pc:cxnChg>
        <pc:cxnChg chg="add del">
          <ac:chgData name="Alexandra George" userId="20c03ba3cc67f65f" providerId="LiveId" clId="{4DD0AAE7-7546-40AF-ACBE-641D6AD5B9F4}" dt="2025-02-14T02:41:39.517" v="680" actId="26606"/>
          <ac:cxnSpMkLst>
            <pc:docMk/>
            <pc:sldMk cId="99098086" sldId="310"/>
            <ac:cxnSpMk id="17" creationId="{BA22713B-ABB6-4391-97F9-0449A2B9B664}"/>
          </ac:cxnSpMkLst>
        </pc:cxnChg>
        <pc:cxnChg chg="add del">
          <ac:chgData name="Alexandra George" userId="20c03ba3cc67f65f" providerId="LiveId" clId="{4DD0AAE7-7546-40AF-ACBE-641D6AD5B9F4}" dt="2025-02-14T02:41:41.894" v="682" actId="26606"/>
          <ac:cxnSpMkLst>
            <pc:docMk/>
            <pc:sldMk cId="99098086" sldId="310"/>
            <ac:cxnSpMk id="22" creationId="{1F5DC8C3-BA5F-4EED-BB9A-A14272BD82A1}"/>
          </ac:cxnSpMkLst>
        </pc:cxnChg>
        <pc:cxnChg chg="add del">
          <ac:chgData name="Alexandra George" userId="20c03ba3cc67f65f" providerId="LiveId" clId="{4DD0AAE7-7546-40AF-ACBE-641D6AD5B9F4}" dt="2025-02-14T02:41:41.894" v="682" actId="26606"/>
          <ac:cxnSpMkLst>
            <pc:docMk/>
            <pc:sldMk cId="99098086" sldId="310"/>
            <ac:cxnSpMk id="24" creationId="{D5B557D3-D7B4-404B-84A1-9BD182BE5B06}"/>
          </ac:cxnSpMkLst>
        </pc:cxnChg>
        <pc:cxnChg chg="add del">
          <ac:chgData name="Alexandra George" userId="20c03ba3cc67f65f" providerId="LiveId" clId="{4DD0AAE7-7546-40AF-ACBE-641D6AD5B9F4}" dt="2025-02-14T02:41:45.790" v="684" actId="26606"/>
          <ac:cxnSpMkLst>
            <pc:docMk/>
            <pc:sldMk cId="99098086" sldId="310"/>
            <ac:cxnSpMk id="27" creationId="{1F5DC8C3-BA5F-4EED-BB9A-A14272BD82A1}"/>
          </ac:cxnSpMkLst>
        </pc:cxnChg>
        <pc:cxnChg chg="add del">
          <ac:chgData name="Alexandra George" userId="20c03ba3cc67f65f" providerId="LiveId" clId="{4DD0AAE7-7546-40AF-ACBE-641D6AD5B9F4}" dt="2025-02-14T02:41:45.790" v="684" actId="26606"/>
          <ac:cxnSpMkLst>
            <pc:docMk/>
            <pc:sldMk cId="99098086" sldId="310"/>
            <ac:cxnSpMk id="29" creationId="{F7F57F6B-E621-4E40-A34D-2FE12902AA20}"/>
          </ac:cxnSpMkLst>
        </pc:cxnChg>
        <pc:cxnChg chg="add del">
          <ac:chgData name="Alexandra George" userId="20c03ba3cc67f65f" providerId="LiveId" clId="{4DD0AAE7-7546-40AF-ACBE-641D6AD5B9F4}" dt="2025-02-14T02:41:51.980" v="686" actId="26606"/>
          <ac:cxnSpMkLst>
            <pc:docMk/>
            <pc:sldMk cId="99098086" sldId="310"/>
            <ac:cxnSpMk id="33" creationId="{1F5DC8C3-BA5F-4EED-BB9A-A14272BD82A1}"/>
          </ac:cxnSpMkLst>
        </pc:cxnChg>
        <pc:cxnChg chg="add del">
          <ac:chgData name="Alexandra George" userId="20c03ba3cc67f65f" providerId="LiveId" clId="{4DD0AAE7-7546-40AF-ACBE-641D6AD5B9F4}" dt="2025-02-14T02:41:51.980" v="686" actId="26606"/>
          <ac:cxnSpMkLst>
            <pc:docMk/>
            <pc:sldMk cId="99098086" sldId="310"/>
            <ac:cxnSpMk id="35" creationId="{BA22713B-ABB6-4391-97F9-0449A2B9B664}"/>
          </ac:cxnSpMkLst>
        </pc:cxnChg>
      </pc:sldChg>
      <pc:sldChg chg="addSp delSp modSp new mod modClrScheme chgLayout">
        <pc:chgData name="Alexandra George" userId="20c03ba3cc67f65f" providerId="LiveId" clId="{4DD0AAE7-7546-40AF-ACBE-641D6AD5B9F4}" dt="2025-02-14T03:01:58.927" v="812" actId="478"/>
        <pc:sldMkLst>
          <pc:docMk/>
          <pc:sldMk cId="310044951" sldId="311"/>
        </pc:sldMkLst>
        <pc:spChg chg="del">
          <ac:chgData name="Alexandra George" userId="20c03ba3cc67f65f" providerId="LiveId" clId="{4DD0AAE7-7546-40AF-ACBE-641D6AD5B9F4}" dt="2025-02-14T02:42:22.507" v="692" actId="700"/>
          <ac:spMkLst>
            <pc:docMk/>
            <pc:sldMk cId="310044951" sldId="311"/>
            <ac:spMk id="2" creationId="{B8F8D3A9-D55F-95F8-A9C0-15FF2E3CCE8C}"/>
          </ac:spMkLst>
        </pc:spChg>
        <pc:spChg chg="del">
          <ac:chgData name="Alexandra George" userId="20c03ba3cc67f65f" providerId="LiveId" clId="{4DD0AAE7-7546-40AF-ACBE-641D6AD5B9F4}" dt="2025-02-14T02:42:22.507" v="692" actId="700"/>
          <ac:spMkLst>
            <pc:docMk/>
            <pc:sldMk cId="310044951" sldId="311"/>
            <ac:spMk id="3" creationId="{7C05B5D2-6895-9577-5B86-D047B310C3B0}"/>
          </ac:spMkLst>
        </pc:spChg>
        <pc:spChg chg="del">
          <ac:chgData name="Alexandra George" userId="20c03ba3cc67f65f" providerId="LiveId" clId="{4DD0AAE7-7546-40AF-ACBE-641D6AD5B9F4}" dt="2025-02-14T02:42:22.507" v="692" actId="700"/>
          <ac:spMkLst>
            <pc:docMk/>
            <pc:sldMk cId="310044951" sldId="311"/>
            <ac:spMk id="4" creationId="{48363BEB-11AC-E8C2-3050-004C862ED554}"/>
          </ac:spMkLst>
        </pc:spChg>
        <pc:picChg chg="add mod">
          <ac:chgData name="Alexandra George" userId="20c03ba3cc67f65f" providerId="LiveId" clId="{4DD0AAE7-7546-40AF-ACBE-641D6AD5B9F4}" dt="2025-02-14T02:42:38.630" v="695" actId="1076"/>
          <ac:picMkLst>
            <pc:docMk/>
            <pc:sldMk cId="310044951" sldId="311"/>
            <ac:picMk id="6" creationId="{DE6CBFA7-6450-5A6C-37D5-B9BE107F50CD}"/>
          </ac:picMkLst>
        </pc:picChg>
        <pc:picChg chg="add del mod">
          <ac:chgData name="Alexandra George" userId="20c03ba3cc67f65f" providerId="LiveId" clId="{4DD0AAE7-7546-40AF-ACBE-641D6AD5B9F4}" dt="2025-02-14T03:01:58.927" v="812" actId="478"/>
          <ac:picMkLst>
            <pc:docMk/>
            <pc:sldMk cId="310044951" sldId="311"/>
            <ac:picMk id="7" creationId="{0B2AF21B-D53E-2807-D245-2D4F519FCA07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EEA675-CDBD-4398-B728-3EEC6D7C4F1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07325191-8B29-4205-BF87-020AFC65CFF6}">
      <dgm:prSet/>
      <dgm:spPr/>
      <dgm:t>
        <a:bodyPr/>
        <a:lstStyle/>
        <a:p>
          <a:pPr>
            <a:defRPr cap="all"/>
          </a:pPr>
          <a:r>
            <a:rPr lang="en-US" dirty="0"/>
            <a:t>Review findings with </a:t>
          </a:r>
        </a:p>
        <a:p>
          <a:pPr>
            <a:defRPr cap="all"/>
          </a:pPr>
          <a:r>
            <a:rPr lang="en-US" dirty="0"/>
            <a:t>Senior LEADER</a:t>
          </a:r>
        </a:p>
      </dgm:t>
    </dgm:pt>
    <dgm:pt modelId="{A7502437-D4BA-4DD3-8B3E-C08FAA108498}" type="parTrans" cxnId="{313941F1-2F54-4715-B621-FEEDDB37B17D}">
      <dgm:prSet/>
      <dgm:spPr/>
      <dgm:t>
        <a:bodyPr/>
        <a:lstStyle/>
        <a:p>
          <a:endParaRPr lang="en-US"/>
        </a:p>
      </dgm:t>
    </dgm:pt>
    <dgm:pt modelId="{75A6FFEB-B3F8-4499-A0E6-6A5E74629660}" type="sibTrans" cxnId="{313941F1-2F54-4715-B621-FEEDDB37B17D}">
      <dgm:prSet/>
      <dgm:spPr/>
      <dgm:t>
        <a:bodyPr/>
        <a:lstStyle/>
        <a:p>
          <a:endParaRPr lang="en-US"/>
        </a:p>
      </dgm:t>
    </dgm:pt>
    <dgm:pt modelId="{24C2D8F4-4D86-47C4-815F-C0ED3E4B97AA}">
      <dgm:prSet/>
      <dgm:spPr/>
      <dgm:t>
        <a:bodyPr/>
        <a:lstStyle/>
        <a:p>
          <a:pPr>
            <a:defRPr cap="all"/>
          </a:pPr>
          <a:r>
            <a:rPr lang="en-US"/>
            <a:t>Implement changes to Help Center resources based on results</a:t>
          </a:r>
        </a:p>
      </dgm:t>
    </dgm:pt>
    <dgm:pt modelId="{DA6C45A3-1E52-4BD2-B175-5DE854BEB6E6}" type="parTrans" cxnId="{81D8BC58-73B6-400A-B32C-A22CF1325799}">
      <dgm:prSet/>
      <dgm:spPr/>
      <dgm:t>
        <a:bodyPr/>
        <a:lstStyle/>
        <a:p>
          <a:endParaRPr lang="en-US"/>
        </a:p>
      </dgm:t>
    </dgm:pt>
    <dgm:pt modelId="{086BB8CC-296F-4C81-B450-685581A30D2C}" type="sibTrans" cxnId="{81D8BC58-73B6-400A-B32C-A22CF1325799}">
      <dgm:prSet/>
      <dgm:spPr/>
      <dgm:t>
        <a:bodyPr/>
        <a:lstStyle/>
        <a:p>
          <a:endParaRPr lang="en-US"/>
        </a:p>
      </dgm:t>
    </dgm:pt>
    <dgm:pt modelId="{FD6A88BD-EAEE-49BE-A8B4-F70FF008BB42}">
      <dgm:prSet/>
      <dgm:spPr/>
      <dgm:t>
        <a:bodyPr/>
        <a:lstStyle/>
        <a:p>
          <a:pPr>
            <a:defRPr cap="all"/>
          </a:pPr>
          <a:r>
            <a:rPr lang="en-US" dirty="0"/>
            <a:t>Monitor future trends, refine the escalation rate tracking approach AND ITERATE ON SUPPORT STRATEGIES</a:t>
          </a:r>
        </a:p>
      </dgm:t>
    </dgm:pt>
    <dgm:pt modelId="{990AA5B5-64D1-4195-AA10-FCFB444BD5E0}" type="parTrans" cxnId="{4B6DFAC9-76B3-43BA-B7F0-D78D05832D0A}">
      <dgm:prSet/>
      <dgm:spPr/>
      <dgm:t>
        <a:bodyPr/>
        <a:lstStyle/>
        <a:p>
          <a:endParaRPr lang="en-US"/>
        </a:p>
      </dgm:t>
    </dgm:pt>
    <dgm:pt modelId="{66D9C2DE-46FC-43C8-98D9-28C17831D3DE}" type="sibTrans" cxnId="{4B6DFAC9-76B3-43BA-B7F0-D78D05832D0A}">
      <dgm:prSet/>
      <dgm:spPr/>
      <dgm:t>
        <a:bodyPr/>
        <a:lstStyle/>
        <a:p>
          <a:endParaRPr lang="en-US"/>
        </a:p>
      </dgm:t>
    </dgm:pt>
    <dgm:pt modelId="{D66E45B0-5810-4AB1-824D-6E258B1A210A}" type="pres">
      <dgm:prSet presAssocID="{2FEEA675-CDBD-4398-B728-3EEC6D7C4F19}" presName="root" presStyleCnt="0">
        <dgm:presLayoutVars>
          <dgm:dir/>
          <dgm:resizeHandles val="exact"/>
        </dgm:presLayoutVars>
      </dgm:prSet>
      <dgm:spPr/>
    </dgm:pt>
    <dgm:pt modelId="{19E810C4-3ECE-4A5D-A3B7-CC5F07A035E6}" type="pres">
      <dgm:prSet presAssocID="{07325191-8B29-4205-BF87-020AFC65CFF6}" presName="compNode" presStyleCnt="0"/>
      <dgm:spPr/>
    </dgm:pt>
    <dgm:pt modelId="{4A5394B1-D5E7-467A-9B9B-B3D8676D8CE0}" type="pres">
      <dgm:prSet presAssocID="{07325191-8B29-4205-BF87-020AFC65CFF6}" presName="iconBgRect" presStyleLbl="bgShp" presStyleIdx="0" presStyleCnt="3"/>
      <dgm:spPr/>
    </dgm:pt>
    <dgm:pt modelId="{CD6F9FDE-84B1-4449-BCA3-8F4EB60C7EF2}" type="pres">
      <dgm:prSet presAssocID="{07325191-8B29-4205-BF87-020AFC65CFF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E2506E6F-7EE7-40AD-B36D-DEDBD096E813}" type="pres">
      <dgm:prSet presAssocID="{07325191-8B29-4205-BF87-020AFC65CFF6}" presName="spaceRect" presStyleCnt="0"/>
      <dgm:spPr/>
    </dgm:pt>
    <dgm:pt modelId="{DA90971F-DC8F-44EA-9027-27827A6AC32E}" type="pres">
      <dgm:prSet presAssocID="{07325191-8B29-4205-BF87-020AFC65CFF6}" presName="textRect" presStyleLbl="revTx" presStyleIdx="0" presStyleCnt="3">
        <dgm:presLayoutVars>
          <dgm:chMax val="1"/>
          <dgm:chPref val="1"/>
        </dgm:presLayoutVars>
      </dgm:prSet>
      <dgm:spPr/>
    </dgm:pt>
    <dgm:pt modelId="{AD16D28C-4630-43EE-AF6F-2DC6BA355693}" type="pres">
      <dgm:prSet presAssocID="{75A6FFEB-B3F8-4499-A0E6-6A5E74629660}" presName="sibTrans" presStyleCnt="0"/>
      <dgm:spPr/>
    </dgm:pt>
    <dgm:pt modelId="{6FE6FAB9-FB3B-478D-8FCA-61B34F9E3FA6}" type="pres">
      <dgm:prSet presAssocID="{24C2D8F4-4D86-47C4-815F-C0ED3E4B97AA}" presName="compNode" presStyleCnt="0"/>
      <dgm:spPr/>
    </dgm:pt>
    <dgm:pt modelId="{4B550117-1B65-4BDB-8FAD-C127E3F919D0}" type="pres">
      <dgm:prSet presAssocID="{24C2D8F4-4D86-47C4-815F-C0ED3E4B97AA}" presName="iconBgRect" presStyleLbl="bgShp" presStyleIdx="1" presStyleCnt="3"/>
      <dgm:spPr/>
    </dgm:pt>
    <dgm:pt modelId="{E5A69FBB-5C3C-40FB-8B2C-F1DEF4F123FA}" type="pres">
      <dgm:prSet presAssocID="{24C2D8F4-4D86-47C4-815F-C0ED3E4B97A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E73AE8A2-EB2D-4D4D-A0EE-C1C29B72C61B}" type="pres">
      <dgm:prSet presAssocID="{24C2D8F4-4D86-47C4-815F-C0ED3E4B97AA}" presName="spaceRect" presStyleCnt="0"/>
      <dgm:spPr/>
    </dgm:pt>
    <dgm:pt modelId="{618CCB1D-F315-4B59-8656-F08C12DBD4B3}" type="pres">
      <dgm:prSet presAssocID="{24C2D8F4-4D86-47C4-815F-C0ED3E4B97AA}" presName="textRect" presStyleLbl="revTx" presStyleIdx="1" presStyleCnt="3">
        <dgm:presLayoutVars>
          <dgm:chMax val="1"/>
          <dgm:chPref val="1"/>
        </dgm:presLayoutVars>
      </dgm:prSet>
      <dgm:spPr/>
    </dgm:pt>
    <dgm:pt modelId="{E4B39B66-3D93-4720-926A-7985416AFEC7}" type="pres">
      <dgm:prSet presAssocID="{086BB8CC-296F-4C81-B450-685581A30D2C}" presName="sibTrans" presStyleCnt="0"/>
      <dgm:spPr/>
    </dgm:pt>
    <dgm:pt modelId="{1A1096A7-1DAB-491D-8834-B63E9C9B57BE}" type="pres">
      <dgm:prSet presAssocID="{FD6A88BD-EAEE-49BE-A8B4-F70FF008BB42}" presName="compNode" presStyleCnt="0"/>
      <dgm:spPr/>
    </dgm:pt>
    <dgm:pt modelId="{BB07152C-FE9A-41C7-B2FF-5842D66E7E30}" type="pres">
      <dgm:prSet presAssocID="{FD6A88BD-EAEE-49BE-A8B4-F70FF008BB42}" presName="iconBgRect" presStyleLbl="bgShp" presStyleIdx="2" presStyleCnt="3"/>
      <dgm:spPr/>
    </dgm:pt>
    <dgm:pt modelId="{554401A3-CEAE-4520-8691-E0B53839B2CA}" type="pres">
      <dgm:prSet presAssocID="{FD6A88BD-EAEE-49BE-A8B4-F70FF008BB4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488CCA20-88B0-40E6-A1DB-A71D2D7C66EB}" type="pres">
      <dgm:prSet presAssocID="{FD6A88BD-EAEE-49BE-A8B4-F70FF008BB42}" presName="spaceRect" presStyleCnt="0"/>
      <dgm:spPr/>
    </dgm:pt>
    <dgm:pt modelId="{02C09D75-196F-4886-9607-81170376355A}" type="pres">
      <dgm:prSet presAssocID="{FD6A88BD-EAEE-49BE-A8B4-F70FF008BB4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A799E70-D04E-4847-A3B3-54904DBE58A5}" type="presOf" srcId="{FD6A88BD-EAEE-49BE-A8B4-F70FF008BB42}" destId="{02C09D75-196F-4886-9607-81170376355A}" srcOrd="0" destOrd="0" presId="urn:microsoft.com/office/officeart/2018/5/layout/IconCircleLabelList"/>
    <dgm:cxn modelId="{81D8BC58-73B6-400A-B32C-A22CF1325799}" srcId="{2FEEA675-CDBD-4398-B728-3EEC6D7C4F19}" destId="{24C2D8F4-4D86-47C4-815F-C0ED3E4B97AA}" srcOrd="1" destOrd="0" parTransId="{DA6C45A3-1E52-4BD2-B175-5DE854BEB6E6}" sibTransId="{086BB8CC-296F-4C81-B450-685581A30D2C}"/>
    <dgm:cxn modelId="{7DE1B77B-D389-449D-B95D-E5C8545C0A5D}" type="presOf" srcId="{2FEEA675-CDBD-4398-B728-3EEC6D7C4F19}" destId="{D66E45B0-5810-4AB1-824D-6E258B1A210A}" srcOrd="0" destOrd="0" presId="urn:microsoft.com/office/officeart/2018/5/layout/IconCircleLabelList"/>
    <dgm:cxn modelId="{883DA081-6615-4C3F-87E0-4E1C0FB61054}" type="presOf" srcId="{24C2D8F4-4D86-47C4-815F-C0ED3E4B97AA}" destId="{618CCB1D-F315-4B59-8656-F08C12DBD4B3}" srcOrd="0" destOrd="0" presId="urn:microsoft.com/office/officeart/2018/5/layout/IconCircleLabelList"/>
    <dgm:cxn modelId="{6465CDB9-33A6-4A60-B361-18454A680E94}" type="presOf" srcId="{07325191-8B29-4205-BF87-020AFC65CFF6}" destId="{DA90971F-DC8F-44EA-9027-27827A6AC32E}" srcOrd="0" destOrd="0" presId="urn:microsoft.com/office/officeart/2018/5/layout/IconCircleLabelList"/>
    <dgm:cxn modelId="{4B6DFAC9-76B3-43BA-B7F0-D78D05832D0A}" srcId="{2FEEA675-CDBD-4398-B728-3EEC6D7C4F19}" destId="{FD6A88BD-EAEE-49BE-A8B4-F70FF008BB42}" srcOrd="2" destOrd="0" parTransId="{990AA5B5-64D1-4195-AA10-FCFB444BD5E0}" sibTransId="{66D9C2DE-46FC-43C8-98D9-28C17831D3DE}"/>
    <dgm:cxn modelId="{313941F1-2F54-4715-B621-FEEDDB37B17D}" srcId="{2FEEA675-CDBD-4398-B728-3EEC6D7C4F19}" destId="{07325191-8B29-4205-BF87-020AFC65CFF6}" srcOrd="0" destOrd="0" parTransId="{A7502437-D4BA-4DD3-8B3E-C08FAA108498}" sibTransId="{75A6FFEB-B3F8-4499-A0E6-6A5E74629660}"/>
    <dgm:cxn modelId="{394531E0-5DA7-4903-9082-6F753D4299CB}" type="presParOf" srcId="{D66E45B0-5810-4AB1-824D-6E258B1A210A}" destId="{19E810C4-3ECE-4A5D-A3B7-CC5F07A035E6}" srcOrd="0" destOrd="0" presId="urn:microsoft.com/office/officeart/2018/5/layout/IconCircleLabelList"/>
    <dgm:cxn modelId="{27C4B758-29E3-4561-B4F5-B71AEC444416}" type="presParOf" srcId="{19E810C4-3ECE-4A5D-A3B7-CC5F07A035E6}" destId="{4A5394B1-D5E7-467A-9B9B-B3D8676D8CE0}" srcOrd="0" destOrd="0" presId="urn:microsoft.com/office/officeart/2018/5/layout/IconCircleLabelList"/>
    <dgm:cxn modelId="{F30C7898-05D9-4DCD-906C-22B7C0599B68}" type="presParOf" srcId="{19E810C4-3ECE-4A5D-A3B7-CC5F07A035E6}" destId="{CD6F9FDE-84B1-4449-BCA3-8F4EB60C7EF2}" srcOrd="1" destOrd="0" presId="urn:microsoft.com/office/officeart/2018/5/layout/IconCircleLabelList"/>
    <dgm:cxn modelId="{58110BB8-E49E-43F6-820D-45891B81F7D7}" type="presParOf" srcId="{19E810C4-3ECE-4A5D-A3B7-CC5F07A035E6}" destId="{E2506E6F-7EE7-40AD-B36D-DEDBD096E813}" srcOrd="2" destOrd="0" presId="urn:microsoft.com/office/officeart/2018/5/layout/IconCircleLabelList"/>
    <dgm:cxn modelId="{E39E33E5-1819-4C8A-AFD6-D05D539C45CA}" type="presParOf" srcId="{19E810C4-3ECE-4A5D-A3B7-CC5F07A035E6}" destId="{DA90971F-DC8F-44EA-9027-27827A6AC32E}" srcOrd="3" destOrd="0" presId="urn:microsoft.com/office/officeart/2018/5/layout/IconCircleLabelList"/>
    <dgm:cxn modelId="{2D5AB819-6D2B-4AD9-8C05-9198F5DBCD89}" type="presParOf" srcId="{D66E45B0-5810-4AB1-824D-6E258B1A210A}" destId="{AD16D28C-4630-43EE-AF6F-2DC6BA355693}" srcOrd="1" destOrd="0" presId="urn:microsoft.com/office/officeart/2018/5/layout/IconCircleLabelList"/>
    <dgm:cxn modelId="{185FBBC2-669F-4370-BFBC-FF0FFA9EBB0B}" type="presParOf" srcId="{D66E45B0-5810-4AB1-824D-6E258B1A210A}" destId="{6FE6FAB9-FB3B-478D-8FCA-61B34F9E3FA6}" srcOrd="2" destOrd="0" presId="urn:microsoft.com/office/officeart/2018/5/layout/IconCircleLabelList"/>
    <dgm:cxn modelId="{EEE5DD35-9204-4D82-B288-134EAED76639}" type="presParOf" srcId="{6FE6FAB9-FB3B-478D-8FCA-61B34F9E3FA6}" destId="{4B550117-1B65-4BDB-8FAD-C127E3F919D0}" srcOrd="0" destOrd="0" presId="urn:microsoft.com/office/officeart/2018/5/layout/IconCircleLabelList"/>
    <dgm:cxn modelId="{64DDE2F7-3357-42C1-9600-186E1996DE41}" type="presParOf" srcId="{6FE6FAB9-FB3B-478D-8FCA-61B34F9E3FA6}" destId="{E5A69FBB-5C3C-40FB-8B2C-F1DEF4F123FA}" srcOrd="1" destOrd="0" presId="urn:microsoft.com/office/officeart/2018/5/layout/IconCircleLabelList"/>
    <dgm:cxn modelId="{9DAF483C-7B00-4654-96D0-D82103BF0167}" type="presParOf" srcId="{6FE6FAB9-FB3B-478D-8FCA-61B34F9E3FA6}" destId="{E73AE8A2-EB2D-4D4D-A0EE-C1C29B72C61B}" srcOrd="2" destOrd="0" presId="urn:microsoft.com/office/officeart/2018/5/layout/IconCircleLabelList"/>
    <dgm:cxn modelId="{7D4013A3-F730-44C5-9FDB-6E805EC2AB14}" type="presParOf" srcId="{6FE6FAB9-FB3B-478D-8FCA-61B34F9E3FA6}" destId="{618CCB1D-F315-4B59-8656-F08C12DBD4B3}" srcOrd="3" destOrd="0" presId="urn:microsoft.com/office/officeart/2018/5/layout/IconCircleLabelList"/>
    <dgm:cxn modelId="{A5CF8AAB-4BF9-4ECE-A3A5-BC364A198DA9}" type="presParOf" srcId="{D66E45B0-5810-4AB1-824D-6E258B1A210A}" destId="{E4B39B66-3D93-4720-926A-7985416AFEC7}" srcOrd="3" destOrd="0" presId="urn:microsoft.com/office/officeart/2018/5/layout/IconCircleLabelList"/>
    <dgm:cxn modelId="{4885A03E-4783-4796-A31C-599B113B84C2}" type="presParOf" srcId="{D66E45B0-5810-4AB1-824D-6E258B1A210A}" destId="{1A1096A7-1DAB-491D-8834-B63E9C9B57BE}" srcOrd="4" destOrd="0" presId="urn:microsoft.com/office/officeart/2018/5/layout/IconCircleLabelList"/>
    <dgm:cxn modelId="{A99EE827-C515-4BAA-B6CB-98547C3D3120}" type="presParOf" srcId="{1A1096A7-1DAB-491D-8834-B63E9C9B57BE}" destId="{BB07152C-FE9A-41C7-B2FF-5842D66E7E30}" srcOrd="0" destOrd="0" presId="urn:microsoft.com/office/officeart/2018/5/layout/IconCircleLabelList"/>
    <dgm:cxn modelId="{90ACCF35-37CD-4914-9DA6-7572163F2EA6}" type="presParOf" srcId="{1A1096A7-1DAB-491D-8834-B63E9C9B57BE}" destId="{554401A3-CEAE-4520-8691-E0B53839B2CA}" srcOrd="1" destOrd="0" presId="urn:microsoft.com/office/officeart/2018/5/layout/IconCircleLabelList"/>
    <dgm:cxn modelId="{3D8B3CDF-93BD-4EDA-923B-0A182DEAB27F}" type="presParOf" srcId="{1A1096A7-1DAB-491D-8834-B63E9C9B57BE}" destId="{488CCA20-88B0-40E6-A1DB-A71D2D7C66EB}" srcOrd="2" destOrd="0" presId="urn:microsoft.com/office/officeart/2018/5/layout/IconCircleLabelList"/>
    <dgm:cxn modelId="{1FF2A1C2-2FD0-48C9-9525-EF601D092209}" type="presParOf" srcId="{1A1096A7-1DAB-491D-8834-B63E9C9B57BE}" destId="{02C09D75-196F-4886-9607-81170376355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5394B1-D5E7-467A-9B9B-B3D8676D8CE0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6F9FDE-84B1-4449-BCA3-8F4EB60C7EF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90971F-DC8F-44EA-9027-27827A6AC32E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Review findings with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Senior LEADER</a:t>
          </a:r>
        </a:p>
      </dsp:txBody>
      <dsp:txXfrm>
        <a:off x="35606" y="2725540"/>
        <a:ext cx="2981250" cy="720000"/>
      </dsp:txXfrm>
    </dsp:sp>
    <dsp:sp modelId="{4B550117-1B65-4BDB-8FAD-C127E3F919D0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A69FBB-5C3C-40FB-8B2C-F1DEF4F123F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8CCB1D-F315-4B59-8656-F08C12DBD4B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Implement changes to Help Center resources based on results</a:t>
          </a:r>
        </a:p>
      </dsp:txBody>
      <dsp:txXfrm>
        <a:off x="3538574" y="2725540"/>
        <a:ext cx="2981250" cy="720000"/>
      </dsp:txXfrm>
    </dsp:sp>
    <dsp:sp modelId="{BB07152C-FE9A-41C7-B2FF-5842D66E7E30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4401A3-CEAE-4520-8691-E0B53839B2CA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C09D75-196F-4886-9607-81170376355A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Monitor future trends, refine the escalation rate tracking approach AND ITERATE ON SUPPORT STRATEGIES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2/13/2025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2/13/2025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6775C6-1875-AFFF-1895-BCF70AE34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F0BBBF-4213-F0E5-AD26-18205B4302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AA609F-76CF-D910-DDAF-FEB164CE06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C3020-00F4-194D-3A06-84066820B3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893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9574E-B5B8-252F-99C0-B790FFF40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0AB76B-F97C-2FF8-792E-AE5A07EA7A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375D9F-44BA-CF1C-0B31-85E23FA186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30487E-483A-EDCC-52E5-996B01D40E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80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960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267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099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EF365-7016-1F3E-AA58-0078F078D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336671-A495-3004-76FF-C9C63C40C0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D8CD58-C85F-5821-640B-CD11E8A484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825E6B-050F-7979-EF71-54005453D7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862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79" y="286603"/>
            <a:ext cx="9966960" cy="145075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94560"/>
            <a:ext cx="6024003" cy="3754425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 marL="347472" indent="-347472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06640" y="2194560"/>
            <a:ext cx="4067175" cy="3754425"/>
          </a:xfrm>
          <a:solidFill>
            <a:schemeClr val="tx1">
              <a:lumMod val="85000"/>
              <a:lumOff val="15000"/>
            </a:schemeClr>
          </a:solidFill>
        </p:spPr>
        <p:txBody>
          <a:bodyPr lIns="274320" tIns="274320" rIns="274320" bIns="274320">
            <a:normAutofit/>
          </a:bodyPr>
          <a:lstStyle>
            <a:lvl1pPr marL="512064" indent="-512064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1pPr>
            <a:lvl2pPr marL="65836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84124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3pPr>
            <a:lvl4pPr marL="102412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4pPr>
            <a:lvl5pPr marL="120700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11493E3-605E-569A-BC16-ACFDDE98E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097280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3032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and 2 Columns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024004" cy="178852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487FB7-F6EE-0454-5FB0-228B2EBCB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30366" y="2166571"/>
            <a:ext cx="60301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E27ABCA-7CD7-B1C6-D787-E3B8959F7FE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9763" y="287338"/>
            <a:ext cx="4067175" cy="2801123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9763" y="3416796"/>
            <a:ext cx="4067175" cy="2801124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31676" y="2258012"/>
            <a:ext cx="6024003" cy="3959908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>
              <a:spcBef>
                <a:spcPts val="1200"/>
              </a:spcBef>
              <a:spcAft>
                <a:spcPts val="200"/>
              </a:spcAft>
              <a:defRPr sz="2000"/>
            </a:lvl2pPr>
            <a:lvl3pPr>
              <a:spcBef>
                <a:spcPts val="1200"/>
              </a:spcBef>
              <a:spcAft>
                <a:spcPts val="200"/>
              </a:spcAft>
              <a:defRPr sz="1600"/>
            </a:lvl3pPr>
            <a:lvl4pPr>
              <a:spcBef>
                <a:spcPts val="1200"/>
              </a:spcBef>
              <a:spcAft>
                <a:spcPts val="200"/>
              </a:spcAft>
              <a:defRPr sz="1600"/>
            </a:lvl4pPr>
            <a:lvl5pPr>
              <a:spcBef>
                <a:spcPts val="1200"/>
              </a:spcBef>
              <a:spcAft>
                <a:spcPts val="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25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Content and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9674" y="286603"/>
            <a:ext cx="9946006" cy="1450757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09675" y="2286000"/>
            <a:ext cx="2391941" cy="324856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7AA6B9BC-99C6-B9CE-63BB-C79284371A4A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40163" y="2286000"/>
            <a:ext cx="7315200" cy="32480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9876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83" r:id="rId14"/>
    <p:sldLayoutId id="2147483784" r:id="rId15"/>
    <p:sldLayoutId id="2147483785" r:id="rId16"/>
    <p:sldLayoutId id="2147483788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1314C34-F582-4EEF-86CE-F88761E52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>
                <a:solidFill>
                  <a:schemeClr val="tx1"/>
                </a:solidFill>
              </a:rPr>
              <a:t>Help Center Insights Presentation By Alexandra George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!!footer rectangle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35034B-8AEF-80F8-35FB-2C70D39A0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DE8A10-E8B1-53CB-9291-897E5F9A2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/>
              <a:t>Next </a:t>
            </a:r>
            <a:br>
              <a:rPr lang="en-US" b="1"/>
            </a:br>
            <a:r>
              <a:rPr lang="en-US" b="1"/>
              <a:t>Steps</a:t>
            </a:r>
            <a:endParaRPr lang="en-US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66" name="Content Placeholder 3">
            <a:extLst>
              <a:ext uri="{FF2B5EF4-FFF2-40B4-BE49-F238E27FC236}">
                <a16:creationId xmlns:a16="http://schemas.microsoft.com/office/drawing/2014/main" id="{66C35EE0-EA3C-5633-D1D7-83540FF687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7926079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24781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Part A - Analysis </a:t>
            </a:r>
          </a:p>
          <a:p>
            <a:r>
              <a:rPr lang="en-US" dirty="0"/>
              <a:t>Part B - Metric Decomposition</a:t>
            </a:r>
          </a:p>
          <a:p>
            <a:r>
              <a:rPr lang="en-US" dirty="0"/>
              <a:t>Insights &amp; Interpretation</a:t>
            </a:r>
          </a:p>
          <a:p>
            <a:r>
              <a:rPr lang="en-US" dirty="0"/>
              <a:t>Summary &amp; Next Steps</a:t>
            </a:r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EF663-00BF-3964-2385-9529DBF4F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6654C6-3750-36A9-389B-31BBBE8DBE30}"/>
              </a:ext>
            </a:extLst>
          </p:cNvPr>
          <p:cNvSpPr txBox="1"/>
          <p:nvPr/>
        </p:nvSpPr>
        <p:spPr>
          <a:xfrm>
            <a:off x="1426313" y="2318691"/>
            <a:ext cx="87329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buNone/>
            </a:pPr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This presentation seeks to deliver an in-depth analysis of trends in escalation rates, highlighting significant insights and practical recommendations.</a:t>
            </a:r>
          </a:p>
          <a:p>
            <a:b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It aims to provide a clear understanding of the factors influencing escalation rates and offer practical solutions to </a:t>
            </a:r>
            <a:r>
              <a:rPr lang="en-US" sz="2400" dirty="0"/>
              <a:t>improve the Help Center’s effectiveness, reduce the escalation rate, and enhance the overall user experience.</a:t>
            </a:r>
          </a:p>
          <a:p>
            <a:pPr marL="0" indent="0" algn="l" rtl="0" eaLnBrk="1" latinLnBrk="0" hangingPunct="1">
              <a:buNone/>
            </a:pPr>
            <a:endParaRPr lang="en-US" sz="24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344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5896FD-A261-6F4A-F457-0A208373B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7E5886-2B1C-5E83-891D-AB8EF70F5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573271" cy="167418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b="1" dirty="0"/>
              <a:t>Overall Escalation Rate Trends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9EF7D8F4-A64E-E8FC-2AD6-4DBAF7F13AEA}"/>
              </a:ext>
            </a:extLst>
          </p:cNvPr>
          <p:cNvSpPr txBox="1">
            <a:spLocks/>
          </p:cNvSpPr>
          <p:nvPr/>
        </p:nvSpPr>
        <p:spPr>
          <a:xfrm>
            <a:off x="554859" y="2797635"/>
            <a:ext cx="3740690" cy="414079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US" sz="1600" b="1" dirty="0">
                <a:solidFill>
                  <a:srgbClr val="404040"/>
                </a:solidFill>
                <a:effectLst/>
                <a:latin typeface="Calibri" panose="020F0502020204030204" pitchFamily="34" charset="0"/>
              </a:rPr>
              <a:t>Overall Trend:</a:t>
            </a:r>
            <a:endParaRPr lang="en-US" sz="1600" dirty="0">
              <a:solidFill>
                <a:srgbClr val="404040"/>
              </a:solidFill>
              <a:effectLst/>
              <a:latin typeface="Calibri" panose="020F0502020204030204" pitchFamily="34" charset="0"/>
            </a:endParaRPr>
          </a:p>
          <a:p>
            <a:pPr marL="0" indent="0" algn="l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US" sz="1600" dirty="0">
                <a:solidFill>
                  <a:srgbClr val="404040"/>
                </a:solidFill>
                <a:effectLst/>
                <a:latin typeface="Calibri" panose="020F0502020204030204" pitchFamily="34" charset="0"/>
              </a:rPr>
              <a:t>The escalation rate exhibits variations during the first 11 days, displaying slight changes in the proportion of sessions resulting in a support case. Throughout the month, the daily escalation rate continues to fluctuate, with a significant increase observed on </a:t>
            </a:r>
            <a:r>
              <a:rPr lang="en-US" sz="1600" b="1" dirty="0">
                <a:solidFill>
                  <a:srgbClr val="404040"/>
                </a:solidFill>
                <a:effectLst/>
                <a:latin typeface="Calibri" panose="020F0502020204030204" pitchFamily="34" charset="0"/>
              </a:rPr>
              <a:t>Day 12</a:t>
            </a:r>
            <a:r>
              <a:rPr lang="en-US" sz="1600" dirty="0">
                <a:solidFill>
                  <a:srgbClr val="404040"/>
                </a:solidFill>
                <a:effectLst/>
                <a:latin typeface="Calibri" panose="020F0502020204030204" pitchFamily="34" charset="0"/>
              </a:rPr>
              <a:t>.</a:t>
            </a:r>
          </a:p>
          <a:p>
            <a:pPr marL="0" indent="0" algn="l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US" sz="1600" b="1" dirty="0">
                <a:solidFill>
                  <a:srgbClr val="404040"/>
                </a:solidFill>
                <a:latin typeface="Calibri" panose="020F0502020204030204" pitchFamily="34" charset="0"/>
              </a:rPr>
              <a:t>Spike</a:t>
            </a:r>
            <a:r>
              <a:rPr lang="en-US" sz="1600" b="1" dirty="0">
                <a:solidFill>
                  <a:srgbClr val="404040"/>
                </a:solidFill>
                <a:effectLst/>
                <a:latin typeface="Calibri" panose="020F0502020204030204" pitchFamily="34" charset="0"/>
              </a:rPr>
              <a:t> on Day 12:</a:t>
            </a:r>
            <a:endParaRPr lang="en-US" sz="1600" dirty="0">
              <a:solidFill>
                <a:srgbClr val="404040"/>
              </a:solidFill>
              <a:effectLst/>
              <a:latin typeface="Calibri" panose="020F0502020204030204" pitchFamily="34" charset="0"/>
            </a:endParaRPr>
          </a:p>
          <a:p>
            <a:pPr marL="0" indent="0" algn="l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US" sz="1600" dirty="0">
                <a:solidFill>
                  <a:srgbClr val="404040"/>
                </a:solidFill>
                <a:effectLst/>
                <a:latin typeface="Calibri" panose="020F0502020204030204" pitchFamily="34" charset="0"/>
              </a:rPr>
              <a:t>This pronounced rise indicates that an event or external influence may have impacted the Help Center's performance on that particular day.</a:t>
            </a:r>
            <a:endParaRPr lang="en-US" sz="16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A3B46-0ACF-F16F-0EC9-B13CEAF4E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7911" y="1522076"/>
            <a:ext cx="7584089" cy="389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20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289C3E-AD33-30E2-0F99-99FCB53FF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6E28EF0-F9CF-411A-1259-D089C0F4D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DFC594-6423-58F3-58AA-BBE92E92F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D60B4E1-553D-74E7-6054-DC59C3F2C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377214-41E4-547F-E42A-3CBD2F5C4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1" y="734891"/>
            <a:ext cx="3351456" cy="116248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800" b="1" dirty="0"/>
              <a:t>Country-Specific Escalation Rate Trends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CD1CE59-DB2D-5FC0-4D98-E0B95C0BC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797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D6B06AEE-91BC-C9D0-E55F-29A5694A2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2BD1D02C-3E96-AB9F-208D-F1388E70388D}"/>
              </a:ext>
            </a:extLst>
          </p:cNvPr>
          <p:cNvSpPr txBox="1">
            <a:spLocks/>
          </p:cNvSpPr>
          <p:nvPr/>
        </p:nvSpPr>
        <p:spPr>
          <a:xfrm>
            <a:off x="264816" y="2435126"/>
            <a:ext cx="4196652" cy="4050112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latinLnBrk="0" hangingPunct="1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04040"/>
                </a:solidFill>
                <a:effectLst/>
                <a:latin typeface="Calibri" panose="020F0502020204030204" pitchFamily="34" charset="0"/>
              </a:rPr>
              <a:t>An analysis of session proportions by country was conducted to assess whether changes in traffic contributed to the rise in escalation rates.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are clear variations in escalation rates across different countries.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Some countries consistently show higher escalation rates, which may indicate lower Help Center efficiency or different user behaviors in those regions.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spike on </a:t>
            </a:r>
            <a:r>
              <a:rPr lang="en-US" b="1" dirty="0"/>
              <a:t>Day 12</a:t>
            </a:r>
            <a:r>
              <a:rPr lang="en-US" dirty="0"/>
              <a:t> is particularly pronounced in certain countries, pointing to a possible regional issue or policy change.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5F97EC-E381-9115-7052-8912CB2B1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7231" y="1193260"/>
            <a:ext cx="7746690" cy="413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822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91CDF-C16E-D9FB-0490-6752F3BAC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/>
              <a:t>Part B - </a:t>
            </a:r>
            <a:r>
              <a:rPr lang="en-US" sz="4400" b="0" i="0">
                <a:effectLst/>
                <a:latin typeface="system-ui"/>
              </a:rPr>
              <a:t>Kitagawa-Oaxaca-Blinder Decomposition </a:t>
            </a:r>
            <a:r>
              <a:rPr lang="en-US" sz="4400" b="1"/>
              <a:t>Analysis</a:t>
            </a:r>
            <a:endParaRPr lang="en-US" sz="4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8969F5-0A5F-17D5-AC7D-D051CF5A28E4}"/>
              </a:ext>
            </a:extLst>
          </p:cNvPr>
          <p:cNvSpPr txBox="1"/>
          <p:nvPr/>
        </p:nvSpPr>
        <p:spPr>
          <a:xfrm>
            <a:off x="7235322" y="2137352"/>
            <a:ext cx="4683409" cy="4016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/>
            <a:r>
              <a:rPr lang="en-US" sz="17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Key Insights</a:t>
            </a:r>
          </a:p>
          <a:p>
            <a:pPr marL="0" algn="l" rtl="0" eaLnBrk="1" latinLnBrk="0" hangingPunct="1"/>
            <a:endParaRPr lang="en-US" sz="1700" b="1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algn="l" rtl="0" eaLnBrk="1" latinLnBrk="0" hangingPunct="1"/>
            <a:r>
              <a:rPr lang="en-US" sz="17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Rate Effect:</a:t>
            </a:r>
            <a:r>
              <a:rPr lang="en-US" sz="17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 notable part of the increase in the escalation rate is influenced by alterations in the way users from certain countries and browsers engage with the Help Center.</a:t>
            </a:r>
          </a:p>
          <a:p>
            <a:pPr marL="0" algn="l" rtl="0" eaLnBrk="1" latinLnBrk="0" hangingPunct="1"/>
            <a:endParaRPr lang="en-US" sz="17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algn="l" rtl="0" eaLnBrk="1" latinLnBrk="0" hangingPunct="1"/>
            <a:r>
              <a:rPr lang="en-US" sz="17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Proportion Effect:</a:t>
            </a:r>
            <a:r>
              <a:rPr lang="en-US" sz="17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Variations in session numbers across different countries and browsers also impact the overall escalation rate.</a:t>
            </a:r>
          </a:p>
          <a:p>
            <a:pPr marL="0" algn="l" rtl="0" eaLnBrk="1" latinLnBrk="0" hangingPunct="1"/>
            <a:br>
              <a:rPr lang="en-US" sz="17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r>
              <a:rPr lang="en-US" sz="17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analysis reveals that both elements—shifts in user behavior and changes in user demographics—are significant in affecting the trends of the escalation rate.</a:t>
            </a:r>
            <a:endParaRPr lang="en-US" sz="17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2487BA-A729-66D0-A951-E2D86F6CF077}"/>
              </a:ext>
            </a:extLst>
          </p:cNvPr>
          <p:cNvSpPr txBox="1"/>
          <p:nvPr/>
        </p:nvSpPr>
        <p:spPr>
          <a:xfrm>
            <a:off x="1097279" y="2004922"/>
            <a:ext cx="42188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/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</a:t>
            </a:r>
            <a:r>
              <a:rPr lang="en-US" b="1" dirty="0"/>
              <a:t>Kitagawa‑Oaxaca‑Blinder Decomposition Technique</a:t>
            </a:r>
            <a:endParaRPr lang="en-US" sz="1800" b="1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algn="l" rtl="0" eaLnBrk="1" latinLnBrk="0" hangingPunct="1"/>
            <a:b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98050-2931-371F-3F0E-8FB3261A8FD9}"/>
              </a:ext>
            </a:extLst>
          </p:cNvPr>
          <p:cNvSpPr txBox="1"/>
          <p:nvPr/>
        </p:nvSpPr>
        <p:spPr>
          <a:xfrm>
            <a:off x="1021606" y="2860510"/>
            <a:ext cx="421885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Kitagawa‑Oaxaca‑Blinder decomposition gives you a systematic framework to distinguish whether a change in an aggregate metric is driven by each group’s rates going up or down, or by changes in the size of each group.</a:t>
            </a:r>
          </a:p>
          <a:p>
            <a:endParaRPr lang="en-US" dirty="0"/>
          </a:p>
          <a:p>
            <a:r>
              <a:rPr lang="en-US"/>
              <a:t>The method </a:t>
            </a:r>
            <a:r>
              <a:rPr lang="en-US" dirty="0"/>
              <a:t>is applied to understand the factors contributing to changes in escalation rates.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670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E6CBFA7-6450-5A6C-37D5-B9BE107F5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64" y="154256"/>
            <a:ext cx="8210158" cy="610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44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56065F-B41B-4C9E-DBC1-97E99C1ED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662" y="741675"/>
            <a:ext cx="2508516" cy="4529485"/>
          </a:xfrm>
          <a:prstGeom prst="rect">
            <a:avLst/>
          </a:prstGeom>
        </p:spPr>
      </p:pic>
      <p:pic>
        <p:nvPicPr>
          <p:cNvPr id="7" name="Picture 6" descr="A screenshot of a data&#10;&#10;AI-generated content may be incorrect.">
            <a:extLst>
              <a:ext uri="{FF2B5EF4-FFF2-40B4-BE49-F238E27FC236}">
                <a16:creationId xmlns:a16="http://schemas.microsoft.com/office/drawing/2014/main" id="{709C0537-F49E-3BDA-525E-FFBD0FA952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986" y="679056"/>
            <a:ext cx="7601273" cy="457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868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1126C3-E8A2-3CD0-697D-746CFC432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09" y="605896"/>
            <a:ext cx="4233469" cy="56462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  <a:effectLst/>
                <a:latin typeface="Calibri Light" panose="020F0302020204030204" pitchFamily="34" charset="0"/>
              </a:rPr>
              <a:t>Recommendations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581F12-B5F1-AD9D-7842-465D15B76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6551" y="246442"/>
            <a:ext cx="6163358" cy="6337238"/>
          </a:xfrm>
        </p:spPr>
        <p:txBody>
          <a:bodyPr vert="horz" lIns="0" tIns="45720" rIns="0" bIns="45720" rtlCol="0" anchor="ctr">
            <a:normAutofit/>
          </a:bodyPr>
          <a:lstStyle/>
          <a:p>
            <a:pPr marL="457200" algn="l" rtl="0" eaLnBrk="1" latinLnBrk="0" hangingPunct="1">
              <a:spcBef>
                <a:spcPts val="200"/>
              </a:spcBef>
              <a:spcAft>
                <a:spcPts val="400"/>
              </a:spcAft>
            </a:pPr>
            <a:r>
              <a:rPr lang="en-US" sz="1600" dirty="0">
                <a:solidFill>
                  <a:srgbClr val="404040"/>
                </a:solidFill>
                <a:latin typeface="Calibri" panose="020F0502020204030204" pitchFamily="34" charset="0"/>
              </a:rPr>
              <a:t>P</a:t>
            </a:r>
            <a:r>
              <a:rPr lang="en-US" sz="1600" dirty="0">
                <a:solidFill>
                  <a:srgbClr val="404040"/>
                </a:solidFill>
                <a:effectLst/>
                <a:latin typeface="Calibri" panose="020F0502020204030204" pitchFamily="34" charset="0"/>
              </a:rPr>
              <a:t>ractical suggestions derived from the findings: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Investigate the Cause of the Day 12 Spike</a:t>
            </a:r>
            <a:endParaRPr lang="en-US" sz="1400" dirty="0"/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Review internal Help Center changes, product updates, or external events that may have led to the sharp increase in escalation rates.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Conduct a qualitative review of user feedback and support tickets from Day 12 to identify specific pain points.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Optimize Help Center for High Escalation Countries</a:t>
            </a:r>
            <a:endParaRPr lang="en-US" sz="1400" dirty="0"/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Improve Help Center content localization for countries with consistently high escalation rates.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Conduct usability testing to understand user challenges in these regions.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Address Browser-Specific Disparities</a:t>
            </a:r>
            <a:endParaRPr lang="en-US" sz="1400" dirty="0"/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Analyze performance and compatibility issues for browsers with higher escalation rates.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Optimize the Help Center experience for these browsers, ensuring accessibility and usability improvements.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Enhance Self-Service Effectiveness</a:t>
            </a:r>
            <a:endParaRPr lang="en-US" sz="1400" dirty="0"/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Introduce interactive troubleshooting guides for common issues.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Implement AI-driven suggestions to direct users to relevant articles before they escalate to support cases.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Monitor Future Trends &amp; Perform A/B Testing</a:t>
            </a:r>
            <a:endParaRPr lang="en-US" sz="1400" dirty="0"/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Track escalation rates over time to assess the impact of implemented changes.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Conduct A/B testing on different Help Center layouts and content formats to determine what reduces escalations most effectively.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6991936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{CF4FC74E-20F2-4EB4-92E5-57E1F86C59D9}tf22581678_win32</Template>
  <TotalTime>307</TotalTime>
  <Words>635</Words>
  <Application>Microsoft Office PowerPoint</Application>
  <PresentationFormat>Widescreen</PresentationFormat>
  <Paragraphs>64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system-ui</vt:lpstr>
      <vt:lpstr>RetrospectVTI</vt:lpstr>
      <vt:lpstr>Help Center Insights Presentation By Alexandra George</vt:lpstr>
      <vt:lpstr>Agenda</vt:lpstr>
      <vt:lpstr>Introduction</vt:lpstr>
      <vt:lpstr>Overall Escalation Rate Trends</vt:lpstr>
      <vt:lpstr>Country-Specific Escalation Rate Trends</vt:lpstr>
      <vt:lpstr>Part B - Kitagawa-Oaxaca-Blinder Decomposition Analysis</vt:lpstr>
      <vt:lpstr>PowerPoint Presentation</vt:lpstr>
      <vt:lpstr>PowerPoint Presentation</vt:lpstr>
      <vt:lpstr>Recommendations</vt:lpstr>
      <vt:lpstr>Next 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Alexandra George</dc:creator>
  <cp:lastModifiedBy>Alexandra George</cp:lastModifiedBy>
  <cp:revision>1</cp:revision>
  <dcterms:created xsi:type="dcterms:W3CDTF">2025-02-13T07:01:48Z</dcterms:created>
  <dcterms:modified xsi:type="dcterms:W3CDTF">2025-02-14T03:08:19Z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